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13"/>
  </p:notesMasterIdLst>
  <p:sldIdLst>
    <p:sldId id="256" r:id="rId2"/>
    <p:sldId id="257" r:id="rId3"/>
    <p:sldId id="260" r:id="rId4"/>
    <p:sldId id="261" r:id="rId5"/>
    <p:sldId id="262" r:id="rId6"/>
    <p:sldId id="263" r:id="rId7"/>
    <p:sldId id="264" r:id="rId8"/>
    <p:sldId id="265" r:id="rId9"/>
    <p:sldId id="266" r:id="rId10"/>
    <p:sldId id="267" r:id="rId11"/>
    <p:sldId id="259" r:id="rId12"/>
  </p:sldIdLst>
  <p:sldSz cx="18288000" cy="10287000"/>
  <p:notesSz cx="6858000" cy="9144000"/>
  <p:embeddedFontLst>
    <p:embeddedFont>
      <p:font typeface="Brush Script MT" panose="03060802040406070304" pitchFamily="66" charset="0"/>
      <p:italic r:id="rId14"/>
    </p:embeddedFont>
    <p:embeddedFont>
      <p:font typeface="Calibri" panose="020F0502020204030204" pitchFamily="34" charset="0"/>
      <p:regular r:id="rId15"/>
      <p:bold r:id="rId16"/>
      <p:italic r:id="rId17"/>
      <p:boldItalic r:id="rId18"/>
    </p:embeddedFont>
    <p:embeddedFont>
      <p:font typeface="Arial Bold" panose="020B0704020202020204" pitchFamily="34" charset="0"/>
      <p:regular r:id="rId19"/>
      <p:bold r:id="rId20"/>
    </p:embeddedFont>
    <p:embeddedFont>
      <p:font typeface="Arial Bold Italics" panose="020B0604020202020204" charset="0"/>
      <p:regular r:id="rId21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B479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22" autoAdjust="0"/>
  </p:normalViewPr>
  <p:slideViewPr>
    <p:cSldViewPr>
      <p:cViewPr varScale="1">
        <p:scale>
          <a:sx n="53" d="100"/>
          <a:sy n="53" d="100"/>
        </p:scale>
        <p:origin x="396" y="3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openxmlformats.org/officeDocument/2006/relationships/font" Target="fonts/font5.fntdata"/><Relationship Id="rId3" Type="http://schemas.openxmlformats.org/officeDocument/2006/relationships/slide" Target="slides/slide2.xml"/><Relationship Id="rId21" Type="http://schemas.openxmlformats.org/officeDocument/2006/relationships/font" Target="fonts/font8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4.fntdata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font" Target="fonts/font3.fntdata"/><Relationship Id="rId20" Type="http://schemas.openxmlformats.org/officeDocument/2006/relationships/font" Target="fonts/font7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font" Target="fonts/font2.fntdata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font" Target="fonts/font6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1.fntdata"/><Relationship Id="rId22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1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200" b="1" i="0" u="none" strike="noStrike" kern="1200" cap="all" spc="150" baseline="0">
              <a:solidFill>
                <a:srgbClr val="C00000"/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Odds Ratios</c:v>
                </c:pt>
              </c:strCache>
            </c:strRef>
          </c:tx>
          <c:invertIfNegative val="1"/>
          <c:dPt>
            <c:idx val="0"/>
            <c:invertIfNegative val="1"/>
            <c:bubble3D val="0"/>
            <c:spPr>
              <a:pattFill prst="narHorz">
                <a:fgClr>
                  <a:schemeClr val="accent1"/>
                </a:fgClr>
                <a:bgClr>
                  <a:schemeClr val="accent1">
                    <a:lumMod val="20000"/>
                    <a:lumOff val="80000"/>
                  </a:schemeClr>
                </a:bgClr>
              </a:pattFill>
              <a:ln>
                <a:noFill/>
              </a:ln>
              <a:effectLst>
                <a:innerShdw blurRad="114300">
                  <a:schemeClr val="accent1"/>
                </a:innerShdw>
              </a:effectLst>
            </c:spPr>
          </c:dPt>
          <c:dPt>
            <c:idx val="1"/>
            <c:invertIfNegative val="1"/>
            <c:bubble3D val="0"/>
            <c:spPr>
              <a:pattFill prst="narHorz">
                <a:fgClr>
                  <a:schemeClr val="accent2"/>
                </a:fgClr>
                <a:bgClr>
                  <a:schemeClr val="accent2">
                    <a:lumMod val="20000"/>
                    <a:lumOff val="80000"/>
                  </a:schemeClr>
                </a:bgClr>
              </a:pattFill>
              <a:ln>
                <a:noFill/>
              </a:ln>
              <a:effectLst>
                <a:innerShdw blurRad="114300">
                  <a:schemeClr val="accent2"/>
                </a:innerShdw>
              </a:effectLst>
            </c:spPr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8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Sheet1!$A$2:$A$3</c:f>
              <c:strCache>
                <c:ptCount val="2"/>
                <c:pt idx="0">
                  <c:v>Preterm Birth</c:v>
                </c:pt>
                <c:pt idx="1">
                  <c:v>Low Birth Weight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1.47</c:v>
                </c:pt>
                <c:pt idx="1">
                  <c:v>2.2599999999999998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FE3-460F-BB89-E3E2C8BDBD5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64"/>
        <c:overlap val="-22"/>
        <c:axId val="-2068027336"/>
        <c:axId val="-2113994440"/>
      </c:barChart>
      <c:catAx>
        <c:axId val="-2068027336"/>
        <c:scaling>
          <c:orientation val="minMax"/>
        </c:scaling>
        <c:delete val="0"/>
        <c:axPos val="b"/>
        <c:numFmt formatCode="General" sourceLinked="0"/>
        <c:majorTickMark val="none"/>
        <c:minorTickMark val="none"/>
        <c:tickLblPos val="nextTo"/>
        <c:spPr>
          <a:noFill/>
          <a:ln w="19050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-206802733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1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3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b="1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19050" cap="flat" cmpd="sng" algn="ctr">
        <a:solidFill>
          <a:schemeClr val="tx1">
            <a:lumMod val="25000"/>
            <a:lumOff val="7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>
      <cs:styleClr val="auto"/>
    </cs:effectRef>
    <cs:fontRef idx="minor">
      <a:schemeClr val="dk1"/>
    </cs:fontRef>
    <cs:spPr>
      <a:pattFill prst="narHorz">
        <a:fgClr>
          <a:schemeClr val="phClr"/>
        </a:fgClr>
        <a:bgClr>
          <a:schemeClr val="phClr">
            <a:lumMod val="20000"/>
            <a:lumOff val="80000"/>
          </a:schemeClr>
        </a:bgClr>
      </a:pattFill>
      <a:effectLst>
        <a:innerShdw blurRad="114300">
          <a:schemeClr val="phClr"/>
        </a:inn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pattFill prst="narHorz">
        <a:fgClr>
          <a:schemeClr val="phClr"/>
        </a:fgClr>
        <a:bgClr>
          <a:schemeClr val="phClr">
            <a:lumMod val="20000"/>
            <a:lumOff val="80000"/>
          </a:schemeClr>
        </a:bgClr>
      </a:pattFill>
      <a:effectLst>
        <a:innerShdw blurRad="114300">
          <a:schemeClr val="phClr"/>
        </a:innerShdw>
      </a:effectLst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50000"/>
            <a:lumOff val="50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>
        <a:solidFill>
          <a:schemeClr val="tx1">
            <a:lumMod val="15000"/>
            <a:lumOff val="85000"/>
          </a:schemeClr>
        </a:solidFill>
      </a:ln>
    </cs:spPr>
  </cs:gridlineMajor>
  <cs:gridlineMinor>
    <cs:lnRef idx="0"/>
    <cs:fillRef idx="0"/>
    <cs:effectRef idx="0"/>
    <cs:fontRef idx="minor">
      <a:schemeClr val="dk1"/>
    </cs:fontRef>
    <cs:spPr>
      <a:ln>
        <a:solidFill>
          <a:schemeClr val="tx1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50000"/>
        <a:lumOff val="50000"/>
      </a:schemeClr>
    </cs:fontRef>
    <cs:defRPr sz="2200" b="1" kern="1200" cap="all" spc="15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50000"/>
            <a:lumOff val="50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606C82C-93B6-4BC7-858D-EF78B5FE58F9}" type="datetimeFigureOut">
              <a:rPr lang="en-US" smtClean="0"/>
              <a:t>4/27/2026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CC1B410-8DD5-415B-AC61-AA908478617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91356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CC1B410-8DD5-415B-AC61-AA908478617F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463143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4/24/2026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4/24/2026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4/24/2026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4/24/2026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jpg"/><Relationship Id="rId3" Type="http://schemas.openxmlformats.org/officeDocument/2006/relationships/image" Target="../media/image2.png"/><Relationship Id="rId7" Type="http://schemas.openxmlformats.org/officeDocument/2006/relationships/image" Target="../media/image5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jpeg"/><Relationship Id="rId5" Type="http://schemas.openxmlformats.org/officeDocument/2006/relationships/image" Target="../media/image3.jpeg"/><Relationship Id="rId4" Type="http://schemas.openxmlformats.org/officeDocument/2006/relationships/image" Target="../media/image3.svg"/><Relationship Id="rId9" Type="http://schemas.openxmlformats.org/officeDocument/2006/relationships/image" Target="../media/image7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svg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sv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sv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sv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8.png"/><Relationship Id="rId4" Type="http://schemas.openxmlformats.org/officeDocument/2006/relationships/image" Target="../media/image3.sv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chart" Target="../charts/chart1.xml"/><Relationship Id="rId4" Type="http://schemas.openxmlformats.org/officeDocument/2006/relationships/image" Target="../media/image3.sv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sv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sv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sv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svg"/><Relationship Id="rId13" Type="http://schemas.openxmlformats.org/officeDocument/2006/relationships/image" Target="../media/image14.png"/><Relationship Id="rId3" Type="http://schemas.openxmlformats.org/officeDocument/2006/relationships/image" Target="../media/image2.png"/><Relationship Id="rId7" Type="http://schemas.openxmlformats.org/officeDocument/2006/relationships/image" Target="../media/image11.png"/><Relationship Id="rId12" Type="http://schemas.openxmlformats.org/officeDocument/2006/relationships/image" Target="../media/image13.svg"/><Relationship Id="rId2" Type="http://schemas.openxmlformats.org/officeDocument/2006/relationships/image" Target="../media/image1.png"/><Relationship Id="rId16" Type="http://schemas.openxmlformats.org/officeDocument/2006/relationships/image" Target="../media/image17.sv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png"/><Relationship Id="rId11" Type="http://schemas.openxmlformats.org/officeDocument/2006/relationships/image" Target="../media/image13.png"/><Relationship Id="rId5" Type="http://schemas.openxmlformats.org/officeDocument/2006/relationships/image" Target="../media/image9.png"/><Relationship Id="rId15" Type="http://schemas.openxmlformats.org/officeDocument/2006/relationships/image" Target="../media/image15.png"/><Relationship Id="rId10" Type="http://schemas.openxmlformats.org/officeDocument/2006/relationships/image" Target="../media/image11.svg"/><Relationship Id="rId4" Type="http://schemas.openxmlformats.org/officeDocument/2006/relationships/image" Target="../media/image3.svg"/><Relationship Id="rId9" Type="http://schemas.openxmlformats.org/officeDocument/2006/relationships/image" Target="../media/image12.png"/><Relationship Id="rId14" Type="http://schemas.openxmlformats.org/officeDocument/2006/relationships/image" Target="../media/image15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1" y="3227411"/>
            <a:ext cx="18288001" cy="4146764"/>
            <a:chOff x="0" y="0"/>
            <a:chExt cx="3021109" cy="719331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3021109" cy="719331"/>
            </a:xfrm>
            <a:custGeom>
              <a:avLst/>
              <a:gdLst/>
              <a:ahLst/>
              <a:cxnLst/>
              <a:rect l="l" t="t" r="r" b="b"/>
              <a:pathLst>
                <a:path w="3021109" h="719331">
                  <a:moveTo>
                    <a:pt x="0" y="0"/>
                  </a:moveTo>
                  <a:lnTo>
                    <a:pt x="3021109" y="0"/>
                  </a:lnTo>
                  <a:lnTo>
                    <a:pt x="3021109" y="719331"/>
                  </a:lnTo>
                  <a:lnTo>
                    <a:pt x="0" y="719331"/>
                  </a:lnTo>
                  <a:close/>
                </a:path>
              </a:pathLst>
            </a:custGeom>
            <a:solidFill>
              <a:srgbClr val="3B479D"/>
            </a:solidFill>
            <a:ln cap="sq">
              <a:noFill/>
              <a:prstDash val="solid"/>
              <a:miter/>
            </a:ln>
          </p:spPr>
        </p:sp>
        <p:sp>
          <p:nvSpPr>
            <p:cNvPr id="4" name="TextBox 4"/>
            <p:cNvSpPr txBox="1"/>
            <p:nvPr/>
          </p:nvSpPr>
          <p:spPr>
            <a:xfrm>
              <a:off x="0" y="-57150"/>
              <a:ext cx="3021109" cy="776481"/>
            </a:xfrm>
            <a:prstGeom prst="rect">
              <a:avLst/>
            </a:prstGeom>
          </p:spPr>
          <p:txBody>
            <a:bodyPr lIns="47037" tIns="47037" rIns="47037" bIns="47037" rtlCol="0" anchor="ctr"/>
            <a:lstStyle/>
            <a:p>
              <a:pPr marL="0" lvl="0" indent="0" algn="ctr">
                <a:lnSpc>
                  <a:spcPts val="3240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5" name="Freeform 5"/>
          <p:cNvSpPr/>
          <p:nvPr/>
        </p:nvSpPr>
        <p:spPr>
          <a:xfrm>
            <a:off x="907281" y="818504"/>
            <a:ext cx="5441739" cy="1644667"/>
          </a:xfrm>
          <a:custGeom>
            <a:avLst/>
            <a:gdLst/>
            <a:ahLst/>
            <a:cxnLst/>
            <a:rect l="l" t="t" r="r" b="b"/>
            <a:pathLst>
              <a:path w="5441739" h="1644667">
                <a:moveTo>
                  <a:pt x="0" y="0"/>
                </a:moveTo>
                <a:lnTo>
                  <a:pt x="5441739" y="0"/>
                </a:lnTo>
                <a:lnTo>
                  <a:pt x="5441739" y="1644666"/>
                </a:lnTo>
                <a:lnTo>
                  <a:pt x="0" y="1644666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2570"/>
            </a:stretch>
          </a:blipFill>
        </p:spPr>
      </p:sp>
      <p:grpSp>
        <p:nvGrpSpPr>
          <p:cNvPr id="6" name="Group 6"/>
          <p:cNvGrpSpPr/>
          <p:nvPr/>
        </p:nvGrpSpPr>
        <p:grpSpPr>
          <a:xfrm>
            <a:off x="13579944" y="1046343"/>
            <a:ext cx="3633626" cy="1262739"/>
            <a:chOff x="0" y="0"/>
            <a:chExt cx="4844835" cy="1683651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1695288" cy="1656806"/>
            </a:xfrm>
            <a:custGeom>
              <a:avLst/>
              <a:gdLst/>
              <a:ahLst/>
              <a:cxnLst/>
              <a:rect l="l" t="t" r="r" b="b"/>
              <a:pathLst>
                <a:path w="1695288" h="1656806">
                  <a:moveTo>
                    <a:pt x="0" y="0"/>
                  </a:moveTo>
                  <a:lnTo>
                    <a:pt x="1695288" y="0"/>
                  </a:lnTo>
                  <a:lnTo>
                    <a:pt x="1695288" y="1656806"/>
                  </a:lnTo>
                  <a:lnTo>
                    <a:pt x="0" y="165680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>
                <a:extLst>
                  <a:ext uri="{96DAC541-7B7A-43D3-8B79-37D633B846F1}">
                    <asvg:svgBlip xmlns:asvg="http://schemas.microsoft.com/office/drawing/2016/SVG/main" xmlns="" r:embed="rId4"/>
                  </a:ext>
                </a:extLst>
              </a:blip>
              <a:stretch>
                <a:fillRect/>
              </a:stretch>
            </a:blipFill>
          </p:spPr>
        </p:sp>
        <p:grpSp>
          <p:nvGrpSpPr>
            <p:cNvPr id="8" name="Group 8"/>
            <p:cNvGrpSpPr>
              <a:grpSpLocks noChangeAspect="1"/>
            </p:cNvGrpSpPr>
            <p:nvPr/>
          </p:nvGrpSpPr>
          <p:grpSpPr>
            <a:xfrm>
              <a:off x="2049464" y="519873"/>
              <a:ext cx="306739" cy="324129"/>
              <a:chOff x="0" y="0"/>
              <a:chExt cx="829323" cy="876338"/>
            </a:xfrm>
          </p:grpSpPr>
          <p:sp>
            <p:nvSpPr>
              <p:cNvPr id="9" name="Freeform 9"/>
              <p:cNvSpPr/>
              <p:nvPr/>
            </p:nvSpPr>
            <p:spPr>
              <a:xfrm>
                <a:off x="0" y="0"/>
                <a:ext cx="829310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829310" h="876300">
                    <a:moveTo>
                      <a:pt x="534797" y="543433"/>
                    </a:moveTo>
                    <a:lnTo>
                      <a:pt x="294640" y="543433"/>
                    </a:lnTo>
                    <a:lnTo>
                      <a:pt x="294640" y="876300"/>
                    </a:lnTo>
                    <a:lnTo>
                      <a:pt x="0" y="876300"/>
                    </a:lnTo>
                    <a:lnTo>
                      <a:pt x="0" y="0"/>
                    </a:lnTo>
                    <a:lnTo>
                      <a:pt x="293370" y="0"/>
                    </a:lnTo>
                    <a:lnTo>
                      <a:pt x="293370" y="297053"/>
                    </a:lnTo>
                    <a:lnTo>
                      <a:pt x="533527" y="297053"/>
                    </a:lnTo>
                    <a:lnTo>
                      <a:pt x="533527" y="0"/>
                    </a:lnTo>
                    <a:lnTo>
                      <a:pt x="829310" y="0"/>
                    </a:lnTo>
                    <a:lnTo>
                      <a:pt x="829310" y="876300"/>
                    </a:lnTo>
                    <a:lnTo>
                      <a:pt x="534797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</p:grpSp>
        <p:grpSp>
          <p:nvGrpSpPr>
            <p:cNvPr id="10" name="Group 10"/>
            <p:cNvGrpSpPr>
              <a:grpSpLocks noChangeAspect="1"/>
            </p:cNvGrpSpPr>
            <p:nvPr/>
          </p:nvGrpSpPr>
          <p:grpSpPr>
            <a:xfrm>
              <a:off x="1995767" y="933295"/>
              <a:ext cx="1253763" cy="389431"/>
              <a:chOff x="0" y="0"/>
              <a:chExt cx="3389770" cy="1052894"/>
            </a:xfrm>
          </p:grpSpPr>
          <p:sp>
            <p:nvSpPr>
              <p:cNvPr id="11" name="Freeform 11"/>
              <p:cNvSpPr/>
              <p:nvPr/>
            </p:nvSpPr>
            <p:spPr>
              <a:xfrm>
                <a:off x="63500" y="63500"/>
                <a:ext cx="753872" cy="926084"/>
              </a:xfrm>
              <a:custGeom>
                <a:avLst/>
                <a:gdLst/>
                <a:ahLst/>
                <a:cxnLst/>
                <a:rect l="l" t="t" r="r" b="b"/>
                <a:pathLst>
                  <a:path w="753872" h="926084">
                    <a:moveTo>
                      <a:pt x="368808" y="925957"/>
                    </a:moveTo>
                    <a:cubicBezTo>
                      <a:pt x="333375" y="925957"/>
                      <a:pt x="298450" y="922909"/>
                      <a:pt x="264160" y="916686"/>
                    </a:cubicBezTo>
                    <a:cubicBezTo>
                      <a:pt x="229870" y="910463"/>
                      <a:pt x="196850" y="901573"/>
                      <a:pt x="165100" y="889635"/>
                    </a:cubicBezTo>
                    <a:cubicBezTo>
                      <a:pt x="133350" y="877697"/>
                      <a:pt x="103378" y="863854"/>
                      <a:pt x="75311" y="847725"/>
                    </a:cubicBezTo>
                    <a:cubicBezTo>
                      <a:pt x="47244" y="831596"/>
                      <a:pt x="22225" y="813816"/>
                      <a:pt x="0" y="794131"/>
                    </a:cubicBezTo>
                    <a:lnTo>
                      <a:pt x="179451" y="599186"/>
                    </a:lnTo>
                    <a:cubicBezTo>
                      <a:pt x="200025" y="621411"/>
                      <a:pt x="227457" y="641223"/>
                      <a:pt x="261747" y="658622"/>
                    </a:cubicBezTo>
                    <a:cubicBezTo>
                      <a:pt x="296037" y="676021"/>
                      <a:pt x="331216" y="684657"/>
                      <a:pt x="367538" y="684657"/>
                    </a:cubicBezTo>
                    <a:cubicBezTo>
                      <a:pt x="384048" y="684657"/>
                      <a:pt x="399161" y="681736"/>
                      <a:pt x="412750" y="676021"/>
                    </a:cubicBezTo>
                    <a:cubicBezTo>
                      <a:pt x="426339" y="670306"/>
                      <a:pt x="433197" y="659511"/>
                      <a:pt x="433197" y="643763"/>
                    </a:cubicBezTo>
                    <a:cubicBezTo>
                      <a:pt x="433197" y="635508"/>
                      <a:pt x="430911" y="628523"/>
                      <a:pt x="426339" y="622681"/>
                    </a:cubicBezTo>
                    <a:cubicBezTo>
                      <a:pt x="421767" y="616839"/>
                      <a:pt x="413766" y="610870"/>
                      <a:pt x="402209" y="604774"/>
                    </a:cubicBezTo>
                    <a:cubicBezTo>
                      <a:pt x="390652" y="598678"/>
                      <a:pt x="374777" y="591693"/>
                      <a:pt x="354584" y="584327"/>
                    </a:cubicBezTo>
                    <a:cubicBezTo>
                      <a:pt x="334391" y="576961"/>
                      <a:pt x="308991" y="568198"/>
                      <a:pt x="278511" y="558292"/>
                    </a:cubicBezTo>
                    <a:cubicBezTo>
                      <a:pt x="248793" y="548386"/>
                      <a:pt x="220345" y="536575"/>
                      <a:pt x="193167" y="522986"/>
                    </a:cubicBezTo>
                    <a:cubicBezTo>
                      <a:pt x="165989" y="509397"/>
                      <a:pt x="141732" y="492633"/>
                      <a:pt x="120777" y="472694"/>
                    </a:cubicBezTo>
                    <a:cubicBezTo>
                      <a:pt x="99822" y="452755"/>
                      <a:pt x="83058" y="429133"/>
                      <a:pt x="70612" y="401447"/>
                    </a:cubicBezTo>
                    <a:cubicBezTo>
                      <a:pt x="58166" y="373761"/>
                      <a:pt x="52070" y="340487"/>
                      <a:pt x="52070" y="301625"/>
                    </a:cubicBezTo>
                    <a:cubicBezTo>
                      <a:pt x="52070" y="247142"/>
                      <a:pt x="63246" y="200787"/>
                      <a:pt x="85471" y="162814"/>
                    </a:cubicBezTo>
                    <a:cubicBezTo>
                      <a:pt x="107696" y="124841"/>
                      <a:pt x="136398" y="93599"/>
                      <a:pt x="171450" y="69215"/>
                    </a:cubicBezTo>
                    <a:cubicBezTo>
                      <a:pt x="206502" y="44831"/>
                      <a:pt x="245872" y="27305"/>
                      <a:pt x="289687" y="16510"/>
                    </a:cubicBezTo>
                    <a:cubicBezTo>
                      <a:pt x="333502" y="5715"/>
                      <a:pt x="376682" y="0"/>
                      <a:pt x="419608" y="0"/>
                    </a:cubicBezTo>
                    <a:cubicBezTo>
                      <a:pt x="477393" y="0"/>
                      <a:pt x="536194" y="11176"/>
                      <a:pt x="596011" y="33401"/>
                    </a:cubicBezTo>
                    <a:cubicBezTo>
                      <a:pt x="655828" y="55626"/>
                      <a:pt x="708406" y="87884"/>
                      <a:pt x="753872" y="129921"/>
                    </a:cubicBezTo>
                    <a:lnTo>
                      <a:pt x="570611" y="316865"/>
                    </a:lnTo>
                    <a:cubicBezTo>
                      <a:pt x="550799" y="292100"/>
                      <a:pt x="526415" y="273304"/>
                      <a:pt x="497586" y="260604"/>
                    </a:cubicBezTo>
                    <a:cubicBezTo>
                      <a:pt x="468757" y="247904"/>
                      <a:pt x="442722" y="241427"/>
                      <a:pt x="419608" y="241427"/>
                    </a:cubicBezTo>
                    <a:cubicBezTo>
                      <a:pt x="398145" y="241427"/>
                      <a:pt x="380873" y="244475"/>
                      <a:pt x="367665" y="250698"/>
                    </a:cubicBezTo>
                    <a:cubicBezTo>
                      <a:pt x="354457" y="256921"/>
                      <a:pt x="347853" y="266954"/>
                      <a:pt x="347853" y="281051"/>
                    </a:cubicBezTo>
                    <a:cubicBezTo>
                      <a:pt x="347853" y="294259"/>
                      <a:pt x="354711" y="304165"/>
                      <a:pt x="368300" y="310769"/>
                    </a:cubicBezTo>
                    <a:cubicBezTo>
                      <a:pt x="381889" y="317373"/>
                      <a:pt x="403987" y="325628"/>
                      <a:pt x="434594" y="335534"/>
                    </a:cubicBezTo>
                    <a:cubicBezTo>
                      <a:pt x="465963" y="345440"/>
                      <a:pt x="498983" y="356997"/>
                      <a:pt x="533654" y="370205"/>
                    </a:cubicBezTo>
                    <a:cubicBezTo>
                      <a:pt x="568325" y="383413"/>
                      <a:pt x="600202" y="400558"/>
                      <a:pt x="629539" y="421640"/>
                    </a:cubicBezTo>
                    <a:cubicBezTo>
                      <a:pt x="658876" y="442722"/>
                      <a:pt x="683006" y="468503"/>
                      <a:pt x="701929" y="498983"/>
                    </a:cubicBezTo>
                    <a:cubicBezTo>
                      <a:pt x="720852" y="529463"/>
                      <a:pt x="730377" y="567436"/>
                      <a:pt x="730377" y="612902"/>
                    </a:cubicBezTo>
                    <a:cubicBezTo>
                      <a:pt x="730377" y="665734"/>
                      <a:pt x="719836" y="711708"/>
                      <a:pt x="698881" y="750951"/>
                    </a:cubicBezTo>
                    <a:cubicBezTo>
                      <a:pt x="677926" y="790194"/>
                      <a:pt x="650240" y="822706"/>
                      <a:pt x="615950" y="848741"/>
                    </a:cubicBezTo>
                    <a:cubicBezTo>
                      <a:pt x="581660" y="874776"/>
                      <a:pt x="543052" y="894080"/>
                      <a:pt x="500253" y="906907"/>
                    </a:cubicBezTo>
                    <a:cubicBezTo>
                      <a:pt x="457454" y="919734"/>
                      <a:pt x="413639" y="926084"/>
                      <a:pt x="369062" y="926084"/>
                    </a:cubicBezTo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12" name="Freeform 12"/>
              <p:cNvSpPr/>
              <p:nvPr/>
            </p:nvSpPr>
            <p:spPr>
              <a:xfrm>
                <a:off x="907669" y="88265"/>
                <a:ext cx="623824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623824" h="876300">
                    <a:moveTo>
                      <a:pt x="0" y="0"/>
                    </a:moveTo>
                    <a:lnTo>
                      <a:pt x="602869" y="0"/>
                    </a:lnTo>
                    <a:lnTo>
                      <a:pt x="602869" y="245110"/>
                    </a:lnTo>
                    <a:lnTo>
                      <a:pt x="277241" y="245110"/>
                    </a:lnTo>
                    <a:lnTo>
                      <a:pt x="277241" y="320675"/>
                    </a:lnTo>
                    <a:lnTo>
                      <a:pt x="582930" y="320675"/>
                    </a:lnTo>
                    <a:lnTo>
                      <a:pt x="582930" y="549529"/>
                    </a:lnTo>
                    <a:lnTo>
                      <a:pt x="277241" y="549529"/>
                    </a:lnTo>
                    <a:lnTo>
                      <a:pt x="277241" y="631190"/>
                    </a:lnTo>
                    <a:lnTo>
                      <a:pt x="623824" y="631190"/>
                    </a:lnTo>
                    <a:lnTo>
                      <a:pt x="623824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13" name="Freeform 13"/>
              <p:cNvSpPr/>
              <p:nvPr/>
            </p:nvSpPr>
            <p:spPr>
              <a:xfrm>
                <a:off x="1615567" y="63500"/>
                <a:ext cx="819532" cy="925830"/>
              </a:xfrm>
              <a:custGeom>
                <a:avLst/>
                <a:gdLst/>
                <a:ahLst/>
                <a:cxnLst/>
                <a:rect l="l" t="t" r="r" b="b"/>
                <a:pathLst>
                  <a:path w="819532" h="925830">
                    <a:moveTo>
                      <a:pt x="0" y="462915"/>
                    </a:moveTo>
                    <a:cubicBezTo>
                      <a:pt x="0" y="392811"/>
                      <a:pt x="12446" y="329184"/>
                      <a:pt x="37084" y="272288"/>
                    </a:cubicBezTo>
                    <a:cubicBezTo>
                      <a:pt x="61722" y="215392"/>
                      <a:pt x="95631" y="166624"/>
                      <a:pt x="138557" y="126238"/>
                    </a:cubicBezTo>
                    <a:cubicBezTo>
                      <a:pt x="181483" y="85852"/>
                      <a:pt x="232029" y="54737"/>
                      <a:pt x="290195" y="32766"/>
                    </a:cubicBezTo>
                    <a:cubicBezTo>
                      <a:pt x="348361" y="10795"/>
                      <a:pt x="410591" y="0"/>
                      <a:pt x="476631" y="0"/>
                    </a:cubicBezTo>
                    <a:cubicBezTo>
                      <a:pt x="544322" y="0"/>
                      <a:pt x="608203" y="10922"/>
                      <a:pt x="668528" y="32766"/>
                    </a:cubicBezTo>
                    <a:cubicBezTo>
                      <a:pt x="728853" y="54610"/>
                      <a:pt x="779145" y="84074"/>
                      <a:pt x="819531" y="121285"/>
                    </a:cubicBezTo>
                    <a:lnTo>
                      <a:pt x="638810" y="339217"/>
                    </a:lnTo>
                    <a:cubicBezTo>
                      <a:pt x="622300" y="317754"/>
                      <a:pt x="601599" y="301498"/>
                      <a:pt x="576961" y="290322"/>
                    </a:cubicBezTo>
                    <a:cubicBezTo>
                      <a:pt x="552323" y="279146"/>
                      <a:pt x="524510" y="273558"/>
                      <a:pt x="494030" y="273558"/>
                    </a:cubicBezTo>
                    <a:cubicBezTo>
                      <a:pt x="469265" y="273558"/>
                      <a:pt x="446151" y="277876"/>
                      <a:pt x="424688" y="286512"/>
                    </a:cubicBezTo>
                    <a:cubicBezTo>
                      <a:pt x="403225" y="295148"/>
                      <a:pt x="384429" y="307721"/>
                      <a:pt x="368300" y="324231"/>
                    </a:cubicBezTo>
                    <a:cubicBezTo>
                      <a:pt x="352171" y="340741"/>
                      <a:pt x="339598" y="360807"/>
                      <a:pt x="330581" y="384302"/>
                    </a:cubicBezTo>
                    <a:cubicBezTo>
                      <a:pt x="321564" y="407797"/>
                      <a:pt x="316992" y="434086"/>
                      <a:pt x="316992" y="462915"/>
                    </a:cubicBezTo>
                    <a:cubicBezTo>
                      <a:pt x="316992" y="491744"/>
                      <a:pt x="321818" y="517525"/>
                      <a:pt x="331216" y="540258"/>
                    </a:cubicBezTo>
                    <a:cubicBezTo>
                      <a:pt x="340614" y="562991"/>
                      <a:pt x="353441" y="582549"/>
                      <a:pt x="369570" y="599059"/>
                    </a:cubicBezTo>
                    <a:cubicBezTo>
                      <a:pt x="385699" y="615569"/>
                      <a:pt x="404368" y="628142"/>
                      <a:pt x="425831" y="636778"/>
                    </a:cubicBezTo>
                    <a:cubicBezTo>
                      <a:pt x="447294" y="645414"/>
                      <a:pt x="470027" y="649732"/>
                      <a:pt x="493903" y="649732"/>
                    </a:cubicBezTo>
                    <a:cubicBezTo>
                      <a:pt x="527685" y="649732"/>
                      <a:pt x="556768" y="642747"/>
                      <a:pt x="581152" y="628650"/>
                    </a:cubicBezTo>
                    <a:cubicBezTo>
                      <a:pt x="605536" y="614553"/>
                      <a:pt x="624713" y="598170"/>
                      <a:pt x="638683" y="579120"/>
                    </a:cubicBezTo>
                    <a:lnTo>
                      <a:pt x="819404" y="795782"/>
                    </a:lnTo>
                    <a:cubicBezTo>
                      <a:pt x="779780" y="835406"/>
                      <a:pt x="731139" y="867029"/>
                      <a:pt x="673354" y="890524"/>
                    </a:cubicBezTo>
                    <a:cubicBezTo>
                      <a:pt x="615569" y="914019"/>
                      <a:pt x="549910" y="925830"/>
                      <a:pt x="476504" y="925830"/>
                    </a:cubicBezTo>
                    <a:cubicBezTo>
                      <a:pt x="410464" y="925830"/>
                      <a:pt x="348361" y="914654"/>
                      <a:pt x="290195" y="892429"/>
                    </a:cubicBezTo>
                    <a:cubicBezTo>
                      <a:pt x="232029" y="870204"/>
                      <a:pt x="181483" y="838581"/>
                      <a:pt x="138557" y="797814"/>
                    </a:cubicBezTo>
                    <a:cubicBezTo>
                      <a:pt x="95630" y="757047"/>
                      <a:pt x="61849" y="708279"/>
                      <a:pt x="37083" y="651764"/>
                    </a:cubicBezTo>
                    <a:cubicBezTo>
                      <a:pt x="12318" y="595249"/>
                      <a:pt x="0" y="532384"/>
                      <a:pt x="0" y="463042"/>
                    </a:cubicBezTo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14" name="Freeform 14"/>
              <p:cNvSpPr/>
              <p:nvPr/>
            </p:nvSpPr>
            <p:spPr>
              <a:xfrm>
                <a:off x="2505583" y="88265"/>
                <a:ext cx="820801" cy="901192"/>
              </a:xfrm>
              <a:custGeom>
                <a:avLst/>
                <a:gdLst/>
                <a:ahLst/>
                <a:cxnLst/>
                <a:rect l="l" t="t" r="r" b="b"/>
                <a:pathLst>
                  <a:path w="820801" h="901192">
                    <a:moveTo>
                      <a:pt x="406019" y="901192"/>
                    </a:moveTo>
                    <a:cubicBezTo>
                      <a:pt x="337566" y="901192"/>
                      <a:pt x="277876" y="891667"/>
                      <a:pt x="227203" y="872744"/>
                    </a:cubicBezTo>
                    <a:cubicBezTo>
                      <a:pt x="176530" y="853821"/>
                      <a:pt x="134112" y="827786"/>
                      <a:pt x="100330" y="794766"/>
                    </a:cubicBezTo>
                    <a:cubicBezTo>
                      <a:pt x="66548" y="761746"/>
                      <a:pt x="41275" y="722757"/>
                      <a:pt x="24765" y="677799"/>
                    </a:cubicBezTo>
                    <a:cubicBezTo>
                      <a:pt x="8255" y="632841"/>
                      <a:pt x="0" y="584327"/>
                      <a:pt x="0" y="532384"/>
                    </a:cubicBezTo>
                    <a:lnTo>
                      <a:pt x="0" y="0"/>
                    </a:lnTo>
                    <a:lnTo>
                      <a:pt x="294640" y="0"/>
                    </a:lnTo>
                    <a:lnTo>
                      <a:pt x="294640" y="500126"/>
                    </a:lnTo>
                    <a:cubicBezTo>
                      <a:pt x="294640" y="542163"/>
                      <a:pt x="304673" y="575056"/>
                      <a:pt x="324993" y="598551"/>
                    </a:cubicBezTo>
                    <a:cubicBezTo>
                      <a:pt x="345313" y="622046"/>
                      <a:pt x="373888" y="633857"/>
                      <a:pt x="411099" y="633857"/>
                    </a:cubicBezTo>
                    <a:cubicBezTo>
                      <a:pt x="448310" y="633857"/>
                      <a:pt x="476885" y="622046"/>
                      <a:pt x="497078" y="598551"/>
                    </a:cubicBezTo>
                    <a:cubicBezTo>
                      <a:pt x="517271" y="575056"/>
                      <a:pt x="527431" y="542290"/>
                      <a:pt x="527431" y="500126"/>
                    </a:cubicBezTo>
                    <a:lnTo>
                      <a:pt x="527431" y="0"/>
                    </a:lnTo>
                    <a:lnTo>
                      <a:pt x="820801" y="0"/>
                    </a:lnTo>
                    <a:lnTo>
                      <a:pt x="820801" y="532257"/>
                    </a:lnTo>
                    <a:cubicBezTo>
                      <a:pt x="820801" y="584200"/>
                      <a:pt x="811911" y="632714"/>
                      <a:pt x="794258" y="677672"/>
                    </a:cubicBezTo>
                    <a:cubicBezTo>
                      <a:pt x="776605" y="722630"/>
                      <a:pt x="750316" y="761619"/>
                      <a:pt x="715645" y="794639"/>
                    </a:cubicBezTo>
                    <a:cubicBezTo>
                      <a:pt x="680974" y="827659"/>
                      <a:pt x="637921" y="853694"/>
                      <a:pt x="586359" y="872617"/>
                    </a:cubicBezTo>
                    <a:cubicBezTo>
                      <a:pt x="534797" y="891540"/>
                      <a:pt x="474726" y="901065"/>
                      <a:pt x="406273" y="901065"/>
                    </a:cubicBezTo>
                  </a:path>
                </a:pathLst>
              </a:custGeom>
              <a:solidFill>
                <a:srgbClr val="0B6C37"/>
              </a:solidFill>
            </p:spPr>
          </p:sp>
        </p:grpSp>
        <p:grpSp>
          <p:nvGrpSpPr>
            <p:cNvPr id="15" name="Group 15"/>
            <p:cNvGrpSpPr>
              <a:grpSpLocks noChangeAspect="1"/>
            </p:cNvGrpSpPr>
            <p:nvPr/>
          </p:nvGrpSpPr>
          <p:grpSpPr>
            <a:xfrm>
              <a:off x="2025973" y="50308"/>
              <a:ext cx="1705624" cy="371104"/>
              <a:chOff x="0" y="0"/>
              <a:chExt cx="4611446" cy="1003351"/>
            </a:xfrm>
          </p:grpSpPr>
          <p:sp>
            <p:nvSpPr>
              <p:cNvPr id="16" name="Freeform 16"/>
              <p:cNvSpPr/>
              <p:nvPr/>
            </p:nvSpPr>
            <p:spPr>
              <a:xfrm>
                <a:off x="63500" y="63500"/>
                <a:ext cx="883793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883793" h="876300">
                    <a:moveTo>
                      <a:pt x="288417" y="527304"/>
                    </a:moveTo>
                    <a:lnTo>
                      <a:pt x="285877" y="527304"/>
                    </a:lnTo>
                    <a:lnTo>
                      <a:pt x="285877" y="876300"/>
                    </a:lnTo>
                    <a:lnTo>
                      <a:pt x="0" y="876300"/>
                    </a:lnTo>
                    <a:lnTo>
                      <a:pt x="0" y="0"/>
                    </a:lnTo>
                    <a:lnTo>
                      <a:pt x="284734" y="0"/>
                    </a:lnTo>
                    <a:lnTo>
                      <a:pt x="284734" y="323088"/>
                    </a:lnTo>
                    <a:lnTo>
                      <a:pt x="287274" y="323088"/>
                    </a:lnTo>
                    <a:lnTo>
                      <a:pt x="521081" y="0"/>
                    </a:lnTo>
                    <a:lnTo>
                      <a:pt x="867664" y="0"/>
                    </a:lnTo>
                    <a:lnTo>
                      <a:pt x="538480" y="401066"/>
                    </a:lnTo>
                    <a:lnTo>
                      <a:pt x="883793" y="876300"/>
                    </a:lnTo>
                    <a:lnTo>
                      <a:pt x="522351" y="876300"/>
                    </a:lnTo>
                    <a:close/>
                  </a:path>
                </a:pathLst>
              </a:custGeom>
              <a:solidFill>
                <a:srgbClr val="95C43D"/>
              </a:solidFill>
            </p:spPr>
          </p:sp>
          <p:sp>
            <p:nvSpPr>
              <p:cNvPr id="17" name="Freeform 17"/>
              <p:cNvSpPr/>
              <p:nvPr/>
            </p:nvSpPr>
            <p:spPr>
              <a:xfrm>
                <a:off x="1010412" y="63500"/>
                <a:ext cx="623824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623824" h="876300">
                    <a:moveTo>
                      <a:pt x="0" y="0"/>
                    </a:moveTo>
                    <a:lnTo>
                      <a:pt x="602742" y="0"/>
                    </a:lnTo>
                    <a:lnTo>
                      <a:pt x="602742" y="245110"/>
                    </a:lnTo>
                    <a:lnTo>
                      <a:pt x="277241" y="245110"/>
                    </a:lnTo>
                    <a:lnTo>
                      <a:pt x="277241" y="320675"/>
                    </a:lnTo>
                    <a:lnTo>
                      <a:pt x="583057" y="320675"/>
                    </a:lnTo>
                    <a:lnTo>
                      <a:pt x="583057" y="549529"/>
                    </a:lnTo>
                    <a:lnTo>
                      <a:pt x="277241" y="549529"/>
                    </a:lnTo>
                    <a:lnTo>
                      <a:pt x="277241" y="631190"/>
                    </a:lnTo>
                    <a:lnTo>
                      <a:pt x="623824" y="631190"/>
                    </a:lnTo>
                    <a:lnTo>
                      <a:pt x="623824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95C43D"/>
              </a:solidFill>
            </p:spPr>
          </p:sp>
          <p:sp>
            <p:nvSpPr>
              <p:cNvPr id="18" name="Freeform 18"/>
              <p:cNvSpPr/>
              <p:nvPr/>
            </p:nvSpPr>
            <p:spPr>
              <a:xfrm>
                <a:off x="1757934" y="63500"/>
                <a:ext cx="815848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815848" h="876300">
                    <a:moveTo>
                      <a:pt x="0" y="0"/>
                    </a:moveTo>
                    <a:lnTo>
                      <a:pt x="293370" y="0"/>
                    </a:lnTo>
                    <a:lnTo>
                      <a:pt x="543433" y="444373"/>
                    </a:lnTo>
                    <a:lnTo>
                      <a:pt x="548386" y="444373"/>
                    </a:lnTo>
                    <a:lnTo>
                      <a:pt x="536067" y="0"/>
                    </a:lnTo>
                    <a:lnTo>
                      <a:pt x="815848" y="0"/>
                    </a:lnTo>
                    <a:lnTo>
                      <a:pt x="815848" y="876300"/>
                    </a:lnTo>
                    <a:lnTo>
                      <a:pt x="514985" y="876300"/>
                    </a:lnTo>
                    <a:lnTo>
                      <a:pt x="272415" y="457962"/>
                    </a:lnTo>
                    <a:lnTo>
                      <a:pt x="267462" y="457962"/>
                    </a:lnTo>
                    <a:lnTo>
                      <a:pt x="279781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95C43D"/>
              </a:solidFill>
            </p:spPr>
          </p:sp>
          <p:sp>
            <p:nvSpPr>
              <p:cNvPr id="19" name="Freeform 19"/>
              <p:cNvSpPr/>
              <p:nvPr/>
            </p:nvSpPr>
            <p:spPr>
              <a:xfrm>
                <a:off x="2624455" y="63500"/>
                <a:ext cx="972820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972820" h="876300">
                    <a:moveTo>
                      <a:pt x="625094" y="876300"/>
                    </a:moveTo>
                    <a:lnTo>
                      <a:pt x="330454" y="876300"/>
                    </a:lnTo>
                    <a:lnTo>
                      <a:pt x="330454" y="517398"/>
                    </a:lnTo>
                    <a:lnTo>
                      <a:pt x="0" y="0"/>
                    </a:lnTo>
                    <a:lnTo>
                      <a:pt x="355219" y="0"/>
                    </a:lnTo>
                    <a:lnTo>
                      <a:pt x="493903" y="257429"/>
                    </a:lnTo>
                    <a:lnTo>
                      <a:pt x="626237" y="0"/>
                    </a:lnTo>
                    <a:lnTo>
                      <a:pt x="972820" y="0"/>
                    </a:lnTo>
                    <a:lnTo>
                      <a:pt x="625094" y="517398"/>
                    </a:lnTo>
                    <a:close/>
                  </a:path>
                </a:pathLst>
              </a:custGeom>
              <a:solidFill>
                <a:srgbClr val="95C43D"/>
              </a:solidFill>
            </p:spPr>
          </p:sp>
          <p:sp>
            <p:nvSpPr>
              <p:cNvPr id="20" name="Freeform 20"/>
              <p:cNvSpPr/>
              <p:nvPr/>
            </p:nvSpPr>
            <p:spPr>
              <a:xfrm>
                <a:off x="3547872" y="63500"/>
                <a:ext cx="1000125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1000125" h="876300">
                    <a:moveTo>
                      <a:pt x="497586" y="305689"/>
                    </a:moveTo>
                    <a:lnTo>
                      <a:pt x="425704" y="522351"/>
                    </a:lnTo>
                    <a:lnTo>
                      <a:pt x="568071" y="522351"/>
                    </a:lnTo>
                    <a:close/>
                    <a:moveTo>
                      <a:pt x="345313" y="0"/>
                    </a:moveTo>
                    <a:lnTo>
                      <a:pt x="658495" y="0"/>
                    </a:lnTo>
                    <a:lnTo>
                      <a:pt x="1000125" y="876300"/>
                    </a:lnTo>
                    <a:lnTo>
                      <a:pt x="679450" y="876300"/>
                    </a:lnTo>
                    <a:lnTo>
                      <a:pt x="633603" y="747522"/>
                    </a:lnTo>
                    <a:lnTo>
                      <a:pt x="355219" y="747522"/>
                    </a:lnTo>
                    <a:lnTo>
                      <a:pt x="311912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95C43D"/>
              </a:solidFill>
            </p:spPr>
          </p:sp>
        </p:grpSp>
        <p:grpSp>
          <p:nvGrpSpPr>
            <p:cNvPr id="21" name="Group 21"/>
            <p:cNvGrpSpPr>
              <a:grpSpLocks noChangeAspect="1"/>
            </p:cNvGrpSpPr>
            <p:nvPr/>
          </p:nvGrpSpPr>
          <p:grpSpPr>
            <a:xfrm>
              <a:off x="2394054" y="496385"/>
              <a:ext cx="1511060" cy="371104"/>
              <a:chOff x="0" y="0"/>
              <a:chExt cx="4085412" cy="1003338"/>
            </a:xfrm>
          </p:grpSpPr>
          <p:sp>
            <p:nvSpPr>
              <p:cNvPr id="22" name="Freeform 22"/>
              <p:cNvSpPr/>
              <p:nvPr/>
            </p:nvSpPr>
            <p:spPr>
              <a:xfrm>
                <a:off x="63500" y="63500"/>
                <a:ext cx="623824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623824" h="876300">
                    <a:moveTo>
                      <a:pt x="0" y="0"/>
                    </a:moveTo>
                    <a:lnTo>
                      <a:pt x="602869" y="0"/>
                    </a:lnTo>
                    <a:lnTo>
                      <a:pt x="602869" y="245110"/>
                    </a:lnTo>
                    <a:lnTo>
                      <a:pt x="277241" y="245110"/>
                    </a:lnTo>
                    <a:lnTo>
                      <a:pt x="277241" y="320675"/>
                    </a:lnTo>
                    <a:lnTo>
                      <a:pt x="583057" y="320675"/>
                    </a:lnTo>
                    <a:lnTo>
                      <a:pt x="583057" y="549529"/>
                    </a:lnTo>
                    <a:lnTo>
                      <a:pt x="277241" y="549529"/>
                    </a:lnTo>
                    <a:lnTo>
                      <a:pt x="277241" y="631190"/>
                    </a:lnTo>
                    <a:lnTo>
                      <a:pt x="623824" y="631190"/>
                    </a:lnTo>
                    <a:lnTo>
                      <a:pt x="623824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23" name="Freeform 23"/>
              <p:cNvSpPr/>
              <p:nvPr/>
            </p:nvSpPr>
            <p:spPr>
              <a:xfrm>
                <a:off x="709549" y="63500"/>
                <a:ext cx="1000252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1000252" h="876300">
                    <a:moveTo>
                      <a:pt x="497713" y="305689"/>
                    </a:moveTo>
                    <a:lnTo>
                      <a:pt x="425831" y="522351"/>
                    </a:lnTo>
                    <a:lnTo>
                      <a:pt x="568198" y="522351"/>
                    </a:lnTo>
                    <a:close/>
                    <a:moveTo>
                      <a:pt x="345440" y="0"/>
                    </a:moveTo>
                    <a:lnTo>
                      <a:pt x="658622" y="0"/>
                    </a:lnTo>
                    <a:lnTo>
                      <a:pt x="1000252" y="876300"/>
                    </a:lnTo>
                    <a:lnTo>
                      <a:pt x="679577" y="876300"/>
                    </a:lnTo>
                    <a:lnTo>
                      <a:pt x="633857" y="747522"/>
                    </a:lnTo>
                    <a:lnTo>
                      <a:pt x="355346" y="747522"/>
                    </a:lnTo>
                    <a:lnTo>
                      <a:pt x="312039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24" name="Freeform 24"/>
              <p:cNvSpPr/>
              <p:nvPr/>
            </p:nvSpPr>
            <p:spPr>
              <a:xfrm>
                <a:off x="1771650" y="63500"/>
                <a:ext cx="587883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587883" h="876300">
                    <a:moveTo>
                      <a:pt x="0" y="0"/>
                    </a:moveTo>
                    <a:lnTo>
                      <a:pt x="297053" y="0"/>
                    </a:lnTo>
                    <a:lnTo>
                      <a:pt x="297053" y="622554"/>
                    </a:lnTo>
                    <a:lnTo>
                      <a:pt x="587883" y="622554"/>
                    </a:lnTo>
                    <a:lnTo>
                      <a:pt x="587883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25" name="Freeform 25"/>
              <p:cNvSpPr/>
              <p:nvPr/>
            </p:nvSpPr>
            <p:spPr>
              <a:xfrm>
                <a:off x="2375662" y="63500"/>
                <a:ext cx="725297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725297" h="876300">
                    <a:moveTo>
                      <a:pt x="509905" y="876300"/>
                    </a:moveTo>
                    <a:lnTo>
                      <a:pt x="215265" y="876300"/>
                    </a:lnTo>
                    <a:lnTo>
                      <a:pt x="215265" y="248793"/>
                    </a:lnTo>
                    <a:lnTo>
                      <a:pt x="0" y="248793"/>
                    </a:lnTo>
                    <a:lnTo>
                      <a:pt x="0" y="0"/>
                    </a:lnTo>
                    <a:lnTo>
                      <a:pt x="725297" y="0"/>
                    </a:lnTo>
                    <a:lnTo>
                      <a:pt x="725297" y="248793"/>
                    </a:lnTo>
                    <a:lnTo>
                      <a:pt x="509905" y="248793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26" name="Freeform 26"/>
              <p:cNvSpPr/>
              <p:nvPr/>
            </p:nvSpPr>
            <p:spPr>
              <a:xfrm>
                <a:off x="3192526" y="63500"/>
                <a:ext cx="829437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829437" h="876300">
                    <a:moveTo>
                      <a:pt x="534797" y="543433"/>
                    </a:moveTo>
                    <a:lnTo>
                      <a:pt x="294640" y="543433"/>
                    </a:lnTo>
                    <a:lnTo>
                      <a:pt x="294640" y="876300"/>
                    </a:lnTo>
                    <a:lnTo>
                      <a:pt x="0" y="876300"/>
                    </a:lnTo>
                    <a:lnTo>
                      <a:pt x="0" y="0"/>
                    </a:lnTo>
                    <a:lnTo>
                      <a:pt x="293370" y="0"/>
                    </a:lnTo>
                    <a:lnTo>
                      <a:pt x="293370" y="297053"/>
                    </a:lnTo>
                    <a:lnTo>
                      <a:pt x="533527" y="297053"/>
                    </a:lnTo>
                    <a:lnTo>
                      <a:pt x="533527" y="0"/>
                    </a:lnTo>
                    <a:lnTo>
                      <a:pt x="829437" y="0"/>
                    </a:lnTo>
                    <a:lnTo>
                      <a:pt x="829437" y="876300"/>
                    </a:lnTo>
                    <a:lnTo>
                      <a:pt x="534796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</p:grpSp>
        <p:grpSp>
          <p:nvGrpSpPr>
            <p:cNvPr id="27" name="Group 27"/>
            <p:cNvGrpSpPr>
              <a:grpSpLocks noChangeAspect="1"/>
            </p:cNvGrpSpPr>
            <p:nvPr/>
          </p:nvGrpSpPr>
          <p:grpSpPr>
            <a:xfrm>
              <a:off x="2004239" y="1406734"/>
              <a:ext cx="1941611" cy="256579"/>
              <a:chOff x="0" y="0"/>
              <a:chExt cx="5249482" cy="693699"/>
            </a:xfrm>
          </p:grpSpPr>
          <p:sp>
            <p:nvSpPr>
              <p:cNvPr id="28" name="Freeform 28"/>
              <p:cNvSpPr/>
              <p:nvPr/>
            </p:nvSpPr>
            <p:spPr>
              <a:xfrm>
                <a:off x="63500" y="63500"/>
                <a:ext cx="496824" cy="566801"/>
              </a:xfrm>
              <a:custGeom>
                <a:avLst/>
                <a:gdLst/>
                <a:ahLst/>
                <a:cxnLst/>
                <a:rect l="l" t="t" r="r" b="b"/>
                <a:pathLst>
                  <a:path w="496824" h="566801">
                    <a:moveTo>
                      <a:pt x="415163" y="140208"/>
                    </a:moveTo>
                    <a:cubicBezTo>
                      <a:pt x="400939" y="120904"/>
                      <a:pt x="382397" y="106807"/>
                      <a:pt x="359537" y="97917"/>
                    </a:cubicBezTo>
                    <a:cubicBezTo>
                      <a:pt x="336677" y="89027"/>
                      <a:pt x="314325" y="84582"/>
                      <a:pt x="292481" y="84582"/>
                    </a:cubicBezTo>
                    <a:cubicBezTo>
                      <a:pt x="264541" y="84582"/>
                      <a:pt x="239141" y="89662"/>
                      <a:pt x="216281" y="99822"/>
                    </a:cubicBezTo>
                    <a:cubicBezTo>
                      <a:pt x="193421" y="109982"/>
                      <a:pt x="173736" y="123952"/>
                      <a:pt x="157226" y="141732"/>
                    </a:cubicBezTo>
                    <a:cubicBezTo>
                      <a:pt x="140716" y="159512"/>
                      <a:pt x="128016" y="180340"/>
                      <a:pt x="119126" y="204216"/>
                    </a:cubicBezTo>
                    <a:cubicBezTo>
                      <a:pt x="110236" y="228092"/>
                      <a:pt x="105791" y="254000"/>
                      <a:pt x="105791" y="281940"/>
                    </a:cubicBezTo>
                    <a:cubicBezTo>
                      <a:pt x="105791" y="311404"/>
                      <a:pt x="110109" y="338328"/>
                      <a:pt x="118745" y="362712"/>
                    </a:cubicBezTo>
                    <a:cubicBezTo>
                      <a:pt x="127381" y="387096"/>
                      <a:pt x="139700" y="407924"/>
                      <a:pt x="155829" y="425450"/>
                    </a:cubicBezTo>
                    <a:cubicBezTo>
                      <a:pt x="171958" y="442976"/>
                      <a:pt x="191008" y="456565"/>
                      <a:pt x="213360" y="466217"/>
                    </a:cubicBezTo>
                    <a:cubicBezTo>
                      <a:pt x="235712" y="475869"/>
                      <a:pt x="260858" y="480695"/>
                      <a:pt x="288798" y="480695"/>
                    </a:cubicBezTo>
                    <a:cubicBezTo>
                      <a:pt x="317754" y="480695"/>
                      <a:pt x="343408" y="474980"/>
                      <a:pt x="365760" y="463550"/>
                    </a:cubicBezTo>
                    <a:cubicBezTo>
                      <a:pt x="388112" y="452120"/>
                      <a:pt x="406146" y="437007"/>
                      <a:pt x="419862" y="418211"/>
                    </a:cubicBezTo>
                    <a:lnTo>
                      <a:pt x="496824" y="472313"/>
                    </a:lnTo>
                    <a:cubicBezTo>
                      <a:pt x="472948" y="502285"/>
                      <a:pt x="443738" y="525526"/>
                      <a:pt x="409194" y="542036"/>
                    </a:cubicBezTo>
                    <a:cubicBezTo>
                      <a:pt x="374650" y="558546"/>
                      <a:pt x="334264" y="566801"/>
                      <a:pt x="288036" y="566801"/>
                    </a:cubicBezTo>
                    <a:cubicBezTo>
                      <a:pt x="245872" y="566801"/>
                      <a:pt x="207137" y="559816"/>
                      <a:pt x="171958" y="545846"/>
                    </a:cubicBezTo>
                    <a:cubicBezTo>
                      <a:pt x="136779" y="531876"/>
                      <a:pt x="106299" y="512318"/>
                      <a:pt x="80899" y="487172"/>
                    </a:cubicBezTo>
                    <a:cubicBezTo>
                      <a:pt x="55499" y="462026"/>
                      <a:pt x="35687" y="432181"/>
                      <a:pt x="21463" y="397256"/>
                    </a:cubicBezTo>
                    <a:cubicBezTo>
                      <a:pt x="7239" y="362331"/>
                      <a:pt x="0" y="323977"/>
                      <a:pt x="0" y="281813"/>
                    </a:cubicBezTo>
                    <a:cubicBezTo>
                      <a:pt x="0" y="238633"/>
                      <a:pt x="7493" y="199644"/>
                      <a:pt x="22479" y="164846"/>
                    </a:cubicBezTo>
                    <a:cubicBezTo>
                      <a:pt x="37465" y="130048"/>
                      <a:pt x="58039" y="100457"/>
                      <a:pt x="84201" y="76073"/>
                    </a:cubicBezTo>
                    <a:cubicBezTo>
                      <a:pt x="110363" y="51689"/>
                      <a:pt x="141224" y="32893"/>
                      <a:pt x="176784" y="19685"/>
                    </a:cubicBezTo>
                    <a:cubicBezTo>
                      <a:pt x="212344" y="6477"/>
                      <a:pt x="250825" y="0"/>
                      <a:pt x="292481" y="0"/>
                    </a:cubicBezTo>
                    <a:cubicBezTo>
                      <a:pt x="309753" y="0"/>
                      <a:pt x="327787" y="1651"/>
                      <a:pt x="346583" y="4953"/>
                    </a:cubicBezTo>
                    <a:cubicBezTo>
                      <a:pt x="365379" y="8255"/>
                      <a:pt x="383413" y="13335"/>
                      <a:pt x="400685" y="20193"/>
                    </a:cubicBezTo>
                    <a:cubicBezTo>
                      <a:pt x="417957" y="27051"/>
                      <a:pt x="434213" y="35560"/>
                      <a:pt x="449453" y="45720"/>
                    </a:cubicBezTo>
                    <a:cubicBezTo>
                      <a:pt x="464693" y="55880"/>
                      <a:pt x="477647" y="68072"/>
                      <a:pt x="488315" y="82296"/>
                    </a:cubicBezTo>
                    <a:close/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29" name="Freeform 29"/>
              <p:cNvSpPr/>
              <p:nvPr/>
            </p:nvSpPr>
            <p:spPr>
              <a:xfrm>
                <a:off x="591947" y="63500"/>
                <a:ext cx="579882" cy="566928"/>
              </a:xfrm>
              <a:custGeom>
                <a:avLst/>
                <a:gdLst/>
                <a:ahLst/>
                <a:cxnLst/>
                <a:rect l="l" t="t" r="r" b="b"/>
                <a:pathLst>
                  <a:path w="579882" h="566928">
                    <a:moveTo>
                      <a:pt x="104521" y="281813"/>
                    </a:moveTo>
                    <a:cubicBezTo>
                      <a:pt x="104521" y="310769"/>
                      <a:pt x="108966" y="337312"/>
                      <a:pt x="117856" y="361442"/>
                    </a:cubicBezTo>
                    <a:cubicBezTo>
                      <a:pt x="126746" y="385572"/>
                      <a:pt x="139446" y="406527"/>
                      <a:pt x="155956" y="424307"/>
                    </a:cubicBezTo>
                    <a:cubicBezTo>
                      <a:pt x="172466" y="442087"/>
                      <a:pt x="192024" y="455930"/>
                      <a:pt x="214630" y="465836"/>
                    </a:cubicBezTo>
                    <a:cubicBezTo>
                      <a:pt x="237236" y="475742"/>
                      <a:pt x="262255" y="480695"/>
                      <a:pt x="289687" y="480695"/>
                    </a:cubicBezTo>
                    <a:cubicBezTo>
                      <a:pt x="317119" y="480695"/>
                      <a:pt x="342265" y="475742"/>
                      <a:pt x="365125" y="465836"/>
                    </a:cubicBezTo>
                    <a:cubicBezTo>
                      <a:pt x="387985" y="455930"/>
                      <a:pt x="407543" y="442087"/>
                      <a:pt x="424053" y="424307"/>
                    </a:cubicBezTo>
                    <a:cubicBezTo>
                      <a:pt x="440563" y="406527"/>
                      <a:pt x="453263" y="385572"/>
                      <a:pt x="462153" y="361442"/>
                    </a:cubicBezTo>
                    <a:cubicBezTo>
                      <a:pt x="471043" y="337312"/>
                      <a:pt x="475488" y="310769"/>
                      <a:pt x="475488" y="281813"/>
                    </a:cubicBezTo>
                    <a:cubicBezTo>
                      <a:pt x="475488" y="253873"/>
                      <a:pt x="471043" y="227965"/>
                      <a:pt x="462153" y="204089"/>
                    </a:cubicBezTo>
                    <a:cubicBezTo>
                      <a:pt x="453263" y="180213"/>
                      <a:pt x="440690" y="159385"/>
                      <a:pt x="424434" y="141605"/>
                    </a:cubicBezTo>
                    <a:cubicBezTo>
                      <a:pt x="408178" y="123825"/>
                      <a:pt x="388620" y="109855"/>
                      <a:pt x="365760" y="99695"/>
                    </a:cubicBezTo>
                    <a:cubicBezTo>
                      <a:pt x="342900" y="89535"/>
                      <a:pt x="317500" y="84455"/>
                      <a:pt x="289560" y="84455"/>
                    </a:cubicBezTo>
                    <a:cubicBezTo>
                      <a:pt x="261620" y="84455"/>
                      <a:pt x="236347" y="89535"/>
                      <a:pt x="213741" y="99695"/>
                    </a:cubicBezTo>
                    <a:cubicBezTo>
                      <a:pt x="191135" y="109855"/>
                      <a:pt x="171704" y="123825"/>
                      <a:pt x="155448" y="141605"/>
                    </a:cubicBezTo>
                    <a:cubicBezTo>
                      <a:pt x="139192" y="159385"/>
                      <a:pt x="126619" y="180213"/>
                      <a:pt x="117729" y="204089"/>
                    </a:cubicBezTo>
                    <a:cubicBezTo>
                      <a:pt x="108839" y="227965"/>
                      <a:pt x="104394" y="253873"/>
                      <a:pt x="104394" y="281813"/>
                    </a:cubicBezTo>
                    <a:moveTo>
                      <a:pt x="0" y="281813"/>
                    </a:moveTo>
                    <a:cubicBezTo>
                      <a:pt x="0" y="238633"/>
                      <a:pt x="7239" y="199644"/>
                      <a:pt x="21717" y="164846"/>
                    </a:cubicBezTo>
                    <a:cubicBezTo>
                      <a:pt x="36195" y="130048"/>
                      <a:pt x="56261" y="100457"/>
                      <a:pt x="81915" y="76073"/>
                    </a:cubicBezTo>
                    <a:cubicBezTo>
                      <a:pt x="107569" y="51689"/>
                      <a:pt x="138049" y="32893"/>
                      <a:pt x="173355" y="19685"/>
                    </a:cubicBezTo>
                    <a:cubicBezTo>
                      <a:pt x="208661" y="6477"/>
                      <a:pt x="247269" y="0"/>
                      <a:pt x="288925" y="0"/>
                    </a:cubicBezTo>
                    <a:cubicBezTo>
                      <a:pt x="331089" y="0"/>
                      <a:pt x="369951" y="6604"/>
                      <a:pt x="405511" y="19812"/>
                    </a:cubicBezTo>
                    <a:cubicBezTo>
                      <a:pt x="441071" y="33020"/>
                      <a:pt x="471678" y="51816"/>
                      <a:pt x="497586" y="76200"/>
                    </a:cubicBezTo>
                    <a:cubicBezTo>
                      <a:pt x="523494" y="100584"/>
                      <a:pt x="543687" y="130175"/>
                      <a:pt x="558165" y="164973"/>
                    </a:cubicBezTo>
                    <a:cubicBezTo>
                      <a:pt x="572643" y="199771"/>
                      <a:pt x="579882" y="238760"/>
                      <a:pt x="579882" y="281940"/>
                    </a:cubicBezTo>
                    <a:cubicBezTo>
                      <a:pt x="579882" y="324104"/>
                      <a:pt x="572643" y="362585"/>
                      <a:pt x="558165" y="397383"/>
                    </a:cubicBezTo>
                    <a:cubicBezTo>
                      <a:pt x="543687" y="432181"/>
                      <a:pt x="523494" y="462153"/>
                      <a:pt x="497586" y="487299"/>
                    </a:cubicBezTo>
                    <a:cubicBezTo>
                      <a:pt x="471678" y="512445"/>
                      <a:pt x="440944" y="532003"/>
                      <a:pt x="405384" y="545973"/>
                    </a:cubicBezTo>
                    <a:cubicBezTo>
                      <a:pt x="369824" y="559943"/>
                      <a:pt x="330962" y="566928"/>
                      <a:pt x="288798" y="566928"/>
                    </a:cubicBezTo>
                    <a:cubicBezTo>
                      <a:pt x="247142" y="566928"/>
                      <a:pt x="208661" y="559943"/>
                      <a:pt x="173355" y="545973"/>
                    </a:cubicBezTo>
                    <a:cubicBezTo>
                      <a:pt x="138049" y="532003"/>
                      <a:pt x="107569" y="512445"/>
                      <a:pt x="81915" y="487299"/>
                    </a:cubicBezTo>
                    <a:cubicBezTo>
                      <a:pt x="56261" y="462153"/>
                      <a:pt x="36195" y="432181"/>
                      <a:pt x="21717" y="397383"/>
                    </a:cubicBezTo>
                    <a:cubicBezTo>
                      <a:pt x="7239" y="362585"/>
                      <a:pt x="0" y="324104"/>
                      <a:pt x="0" y="281940"/>
                    </a:cubicBezTo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30" name="Freeform 30"/>
              <p:cNvSpPr/>
              <p:nvPr/>
            </p:nvSpPr>
            <p:spPr>
              <a:xfrm>
                <a:off x="1264793" y="77216"/>
                <a:ext cx="475234" cy="539242"/>
              </a:xfrm>
              <a:custGeom>
                <a:avLst/>
                <a:gdLst/>
                <a:ahLst/>
                <a:cxnLst/>
                <a:rect l="l" t="t" r="r" b="b"/>
                <a:pathLst>
                  <a:path w="475234" h="539242">
                    <a:moveTo>
                      <a:pt x="0" y="0"/>
                    </a:moveTo>
                    <a:lnTo>
                      <a:pt x="127127" y="0"/>
                    </a:lnTo>
                    <a:lnTo>
                      <a:pt x="377698" y="403733"/>
                    </a:lnTo>
                    <a:lnTo>
                      <a:pt x="379222" y="403733"/>
                    </a:lnTo>
                    <a:lnTo>
                      <a:pt x="379222" y="0"/>
                    </a:lnTo>
                    <a:lnTo>
                      <a:pt x="475234" y="0"/>
                    </a:lnTo>
                    <a:lnTo>
                      <a:pt x="475234" y="539242"/>
                    </a:lnTo>
                    <a:lnTo>
                      <a:pt x="353314" y="539242"/>
                    </a:lnTo>
                    <a:lnTo>
                      <a:pt x="97409" y="122682"/>
                    </a:lnTo>
                    <a:lnTo>
                      <a:pt x="95885" y="122682"/>
                    </a:lnTo>
                    <a:lnTo>
                      <a:pt x="95885" y="539242"/>
                    </a:lnTo>
                    <a:lnTo>
                      <a:pt x="0" y="539242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31" name="Freeform 31"/>
              <p:cNvSpPr/>
              <p:nvPr/>
            </p:nvSpPr>
            <p:spPr>
              <a:xfrm>
                <a:off x="1791081" y="77216"/>
                <a:ext cx="512572" cy="539242"/>
              </a:xfrm>
              <a:custGeom>
                <a:avLst/>
                <a:gdLst/>
                <a:ahLst/>
                <a:cxnLst/>
                <a:rect l="l" t="t" r="r" b="b"/>
                <a:pathLst>
                  <a:path w="512572" h="539242">
                    <a:moveTo>
                      <a:pt x="0" y="0"/>
                    </a:moveTo>
                    <a:lnTo>
                      <a:pt x="107442" y="0"/>
                    </a:lnTo>
                    <a:lnTo>
                      <a:pt x="255905" y="415163"/>
                    </a:lnTo>
                    <a:lnTo>
                      <a:pt x="258953" y="415163"/>
                    </a:lnTo>
                    <a:lnTo>
                      <a:pt x="409067" y="0"/>
                    </a:lnTo>
                    <a:lnTo>
                      <a:pt x="512572" y="0"/>
                    </a:lnTo>
                    <a:lnTo>
                      <a:pt x="296291" y="539242"/>
                    </a:lnTo>
                    <a:lnTo>
                      <a:pt x="213233" y="539242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32" name="Freeform 32"/>
              <p:cNvSpPr/>
              <p:nvPr/>
            </p:nvSpPr>
            <p:spPr>
              <a:xfrm>
                <a:off x="2355469" y="77216"/>
                <a:ext cx="370967" cy="539496"/>
              </a:xfrm>
              <a:custGeom>
                <a:avLst/>
                <a:gdLst/>
                <a:ahLst/>
                <a:cxnLst/>
                <a:rect l="l" t="t" r="r" b="b"/>
                <a:pathLst>
                  <a:path w="370967" h="539496">
                    <a:moveTo>
                      <a:pt x="0" y="0"/>
                    </a:moveTo>
                    <a:lnTo>
                      <a:pt x="357251" y="0"/>
                    </a:lnTo>
                    <a:lnTo>
                      <a:pt x="357251" y="83820"/>
                    </a:lnTo>
                    <a:lnTo>
                      <a:pt x="96012" y="83820"/>
                    </a:lnTo>
                    <a:lnTo>
                      <a:pt x="96012" y="220980"/>
                    </a:lnTo>
                    <a:lnTo>
                      <a:pt x="343535" y="220980"/>
                    </a:lnTo>
                    <a:lnTo>
                      <a:pt x="343535" y="301752"/>
                    </a:lnTo>
                    <a:lnTo>
                      <a:pt x="96012" y="301752"/>
                    </a:lnTo>
                    <a:lnTo>
                      <a:pt x="96012" y="454152"/>
                    </a:lnTo>
                    <a:lnTo>
                      <a:pt x="370967" y="454152"/>
                    </a:lnTo>
                    <a:lnTo>
                      <a:pt x="370967" y="539496"/>
                    </a:lnTo>
                    <a:lnTo>
                      <a:pt x="0" y="539496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33" name="Freeform 33"/>
              <p:cNvSpPr/>
              <p:nvPr/>
            </p:nvSpPr>
            <p:spPr>
              <a:xfrm>
                <a:off x="2820797" y="77216"/>
                <a:ext cx="475488" cy="539242"/>
              </a:xfrm>
              <a:custGeom>
                <a:avLst/>
                <a:gdLst/>
                <a:ahLst/>
                <a:cxnLst/>
                <a:rect l="l" t="t" r="r" b="b"/>
                <a:pathLst>
                  <a:path w="475488" h="539242">
                    <a:moveTo>
                      <a:pt x="127" y="0"/>
                    </a:moveTo>
                    <a:lnTo>
                      <a:pt x="127381" y="0"/>
                    </a:lnTo>
                    <a:lnTo>
                      <a:pt x="377952" y="403733"/>
                    </a:lnTo>
                    <a:lnTo>
                      <a:pt x="379476" y="403733"/>
                    </a:lnTo>
                    <a:lnTo>
                      <a:pt x="379476" y="0"/>
                    </a:lnTo>
                    <a:lnTo>
                      <a:pt x="475488" y="0"/>
                    </a:lnTo>
                    <a:lnTo>
                      <a:pt x="475488" y="539242"/>
                    </a:lnTo>
                    <a:lnTo>
                      <a:pt x="353568" y="539242"/>
                    </a:lnTo>
                    <a:lnTo>
                      <a:pt x="97536" y="122682"/>
                    </a:lnTo>
                    <a:lnTo>
                      <a:pt x="96012" y="122682"/>
                    </a:lnTo>
                    <a:lnTo>
                      <a:pt x="96012" y="539242"/>
                    </a:lnTo>
                    <a:lnTo>
                      <a:pt x="0" y="539242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34" name="Freeform 34"/>
              <p:cNvSpPr/>
              <p:nvPr/>
            </p:nvSpPr>
            <p:spPr>
              <a:xfrm>
                <a:off x="3357880" y="77216"/>
                <a:ext cx="426593" cy="539242"/>
              </a:xfrm>
              <a:custGeom>
                <a:avLst/>
                <a:gdLst/>
                <a:ahLst/>
                <a:cxnLst/>
                <a:rect l="l" t="t" r="r" b="b"/>
                <a:pathLst>
                  <a:path w="426593" h="539242">
                    <a:moveTo>
                      <a:pt x="165227" y="83820"/>
                    </a:moveTo>
                    <a:lnTo>
                      <a:pt x="0" y="83820"/>
                    </a:lnTo>
                    <a:lnTo>
                      <a:pt x="0" y="0"/>
                    </a:lnTo>
                    <a:lnTo>
                      <a:pt x="426593" y="0"/>
                    </a:lnTo>
                    <a:lnTo>
                      <a:pt x="426593" y="83820"/>
                    </a:lnTo>
                    <a:lnTo>
                      <a:pt x="261239" y="83820"/>
                    </a:lnTo>
                    <a:lnTo>
                      <a:pt x="261239" y="539242"/>
                    </a:lnTo>
                    <a:lnTo>
                      <a:pt x="165227" y="539242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35" name="Freeform 35"/>
              <p:cNvSpPr/>
              <p:nvPr/>
            </p:nvSpPr>
            <p:spPr>
              <a:xfrm>
                <a:off x="3847719" y="77216"/>
                <a:ext cx="96012" cy="539242"/>
              </a:xfrm>
              <a:custGeom>
                <a:avLst/>
                <a:gdLst/>
                <a:ahLst/>
                <a:cxnLst/>
                <a:rect l="l" t="t" r="r" b="b"/>
                <a:pathLst>
                  <a:path w="96012" h="539242">
                    <a:moveTo>
                      <a:pt x="0" y="0"/>
                    </a:moveTo>
                    <a:lnTo>
                      <a:pt x="96012" y="0"/>
                    </a:lnTo>
                    <a:lnTo>
                      <a:pt x="96012" y="539242"/>
                    </a:lnTo>
                    <a:lnTo>
                      <a:pt x="0" y="539242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36" name="Freeform 36"/>
              <p:cNvSpPr/>
              <p:nvPr/>
            </p:nvSpPr>
            <p:spPr>
              <a:xfrm>
                <a:off x="4037965" y="63500"/>
                <a:ext cx="579755" cy="566928"/>
              </a:xfrm>
              <a:custGeom>
                <a:avLst/>
                <a:gdLst/>
                <a:ahLst/>
                <a:cxnLst/>
                <a:rect l="l" t="t" r="r" b="b"/>
                <a:pathLst>
                  <a:path w="579755" h="566928">
                    <a:moveTo>
                      <a:pt x="104521" y="281813"/>
                    </a:moveTo>
                    <a:cubicBezTo>
                      <a:pt x="104521" y="310769"/>
                      <a:pt x="108966" y="337312"/>
                      <a:pt x="117856" y="361442"/>
                    </a:cubicBezTo>
                    <a:cubicBezTo>
                      <a:pt x="126746" y="385572"/>
                      <a:pt x="139446" y="406527"/>
                      <a:pt x="155956" y="424307"/>
                    </a:cubicBezTo>
                    <a:cubicBezTo>
                      <a:pt x="172466" y="442087"/>
                      <a:pt x="192024" y="455930"/>
                      <a:pt x="214630" y="465836"/>
                    </a:cubicBezTo>
                    <a:cubicBezTo>
                      <a:pt x="237236" y="475742"/>
                      <a:pt x="262255" y="480695"/>
                      <a:pt x="289687" y="480695"/>
                    </a:cubicBezTo>
                    <a:cubicBezTo>
                      <a:pt x="317119" y="480695"/>
                      <a:pt x="342265" y="475742"/>
                      <a:pt x="365125" y="465836"/>
                    </a:cubicBezTo>
                    <a:cubicBezTo>
                      <a:pt x="387985" y="455930"/>
                      <a:pt x="407670" y="442087"/>
                      <a:pt x="424180" y="424307"/>
                    </a:cubicBezTo>
                    <a:cubicBezTo>
                      <a:pt x="440690" y="406527"/>
                      <a:pt x="453390" y="385572"/>
                      <a:pt x="462280" y="361442"/>
                    </a:cubicBezTo>
                    <a:cubicBezTo>
                      <a:pt x="471170" y="337312"/>
                      <a:pt x="475615" y="310769"/>
                      <a:pt x="475615" y="281813"/>
                    </a:cubicBezTo>
                    <a:cubicBezTo>
                      <a:pt x="475615" y="253873"/>
                      <a:pt x="471169" y="227965"/>
                      <a:pt x="462280" y="204089"/>
                    </a:cubicBezTo>
                    <a:cubicBezTo>
                      <a:pt x="453390" y="180213"/>
                      <a:pt x="440817" y="159385"/>
                      <a:pt x="424561" y="141605"/>
                    </a:cubicBezTo>
                    <a:cubicBezTo>
                      <a:pt x="408305" y="123825"/>
                      <a:pt x="388747" y="109855"/>
                      <a:pt x="365887" y="99695"/>
                    </a:cubicBezTo>
                    <a:cubicBezTo>
                      <a:pt x="343027" y="89535"/>
                      <a:pt x="317627" y="84455"/>
                      <a:pt x="289687" y="84455"/>
                    </a:cubicBezTo>
                    <a:cubicBezTo>
                      <a:pt x="261747" y="84455"/>
                      <a:pt x="236474" y="89535"/>
                      <a:pt x="213868" y="99695"/>
                    </a:cubicBezTo>
                    <a:cubicBezTo>
                      <a:pt x="191262" y="109855"/>
                      <a:pt x="171831" y="123825"/>
                      <a:pt x="155575" y="141605"/>
                    </a:cubicBezTo>
                    <a:cubicBezTo>
                      <a:pt x="139319" y="159385"/>
                      <a:pt x="126746" y="180213"/>
                      <a:pt x="117856" y="204089"/>
                    </a:cubicBezTo>
                    <a:cubicBezTo>
                      <a:pt x="108966" y="227965"/>
                      <a:pt x="104521" y="253873"/>
                      <a:pt x="104521" y="281813"/>
                    </a:cubicBezTo>
                    <a:moveTo>
                      <a:pt x="127" y="281813"/>
                    </a:moveTo>
                    <a:cubicBezTo>
                      <a:pt x="127" y="238633"/>
                      <a:pt x="7366" y="199644"/>
                      <a:pt x="21844" y="164846"/>
                    </a:cubicBezTo>
                    <a:cubicBezTo>
                      <a:pt x="36322" y="130048"/>
                      <a:pt x="56388" y="100457"/>
                      <a:pt x="82042" y="76073"/>
                    </a:cubicBezTo>
                    <a:cubicBezTo>
                      <a:pt x="107696" y="51689"/>
                      <a:pt x="138176" y="32893"/>
                      <a:pt x="173482" y="19685"/>
                    </a:cubicBezTo>
                    <a:cubicBezTo>
                      <a:pt x="208788" y="6477"/>
                      <a:pt x="247142" y="0"/>
                      <a:pt x="288798" y="0"/>
                    </a:cubicBezTo>
                    <a:cubicBezTo>
                      <a:pt x="330962" y="0"/>
                      <a:pt x="369824" y="6604"/>
                      <a:pt x="405257" y="19812"/>
                    </a:cubicBezTo>
                    <a:cubicBezTo>
                      <a:pt x="440690" y="33020"/>
                      <a:pt x="471551" y="51816"/>
                      <a:pt x="497459" y="76200"/>
                    </a:cubicBezTo>
                    <a:cubicBezTo>
                      <a:pt x="523367" y="100584"/>
                      <a:pt x="543560" y="130175"/>
                      <a:pt x="558038" y="164973"/>
                    </a:cubicBezTo>
                    <a:cubicBezTo>
                      <a:pt x="572516" y="199771"/>
                      <a:pt x="579755" y="238760"/>
                      <a:pt x="579755" y="281940"/>
                    </a:cubicBezTo>
                    <a:cubicBezTo>
                      <a:pt x="579755" y="324104"/>
                      <a:pt x="572516" y="362585"/>
                      <a:pt x="558038" y="397383"/>
                    </a:cubicBezTo>
                    <a:cubicBezTo>
                      <a:pt x="543560" y="432181"/>
                      <a:pt x="523367" y="462153"/>
                      <a:pt x="497459" y="487299"/>
                    </a:cubicBezTo>
                    <a:cubicBezTo>
                      <a:pt x="471552" y="512445"/>
                      <a:pt x="440817" y="532003"/>
                      <a:pt x="405257" y="545973"/>
                    </a:cubicBezTo>
                    <a:cubicBezTo>
                      <a:pt x="369697" y="559943"/>
                      <a:pt x="330962" y="566928"/>
                      <a:pt x="288798" y="566928"/>
                    </a:cubicBezTo>
                    <a:cubicBezTo>
                      <a:pt x="247142" y="566928"/>
                      <a:pt x="208661" y="559943"/>
                      <a:pt x="173355" y="545973"/>
                    </a:cubicBezTo>
                    <a:cubicBezTo>
                      <a:pt x="138049" y="532003"/>
                      <a:pt x="107569" y="512445"/>
                      <a:pt x="81915" y="487299"/>
                    </a:cubicBezTo>
                    <a:cubicBezTo>
                      <a:pt x="56261" y="462153"/>
                      <a:pt x="36195" y="432181"/>
                      <a:pt x="21717" y="397383"/>
                    </a:cubicBezTo>
                    <a:cubicBezTo>
                      <a:pt x="7239" y="362585"/>
                      <a:pt x="0" y="324104"/>
                      <a:pt x="0" y="281940"/>
                    </a:cubicBezTo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37" name="Freeform 37"/>
              <p:cNvSpPr/>
              <p:nvPr/>
            </p:nvSpPr>
            <p:spPr>
              <a:xfrm>
                <a:off x="4710684" y="77216"/>
                <a:ext cx="475361" cy="539242"/>
              </a:xfrm>
              <a:custGeom>
                <a:avLst/>
                <a:gdLst/>
                <a:ahLst/>
                <a:cxnLst/>
                <a:rect l="l" t="t" r="r" b="b"/>
                <a:pathLst>
                  <a:path w="475361" h="539242">
                    <a:moveTo>
                      <a:pt x="0" y="0"/>
                    </a:moveTo>
                    <a:lnTo>
                      <a:pt x="127254" y="0"/>
                    </a:lnTo>
                    <a:lnTo>
                      <a:pt x="377825" y="403733"/>
                    </a:lnTo>
                    <a:lnTo>
                      <a:pt x="379349" y="403733"/>
                    </a:lnTo>
                    <a:lnTo>
                      <a:pt x="379349" y="0"/>
                    </a:lnTo>
                    <a:lnTo>
                      <a:pt x="475361" y="0"/>
                    </a:lnTo>
                    <a:lnTo>
                      <a:pt x="475361" y="539242"/>
                    </a:lnTo>
                    <a:lnTo>
                      <a:pt x="353441" y="539242"/>
                    </a:lnTo>
                    <a:lnTo>
                      <a:pt x="97536" y="122682"/>
                    </a:lnTo>
                    <a:lnTo>
                      <a:pt x="96012" y="122682"/>
                    </a:lnTo>
                    <a:lnTo>
                      <a:pt x="96012" y="539242"/>
                    </a:lnTo>
                    <a:lnTo>
                      <a:pt x="0" y="539242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</p:grpSp>
        <p:grpSp>
          <p:nvGrpSpPr>
            <p:cNvPr id="38" name="Group 38"/>
            <p:cNvGrpSpPr>
              <a:grpSpLocks noChangeAspect="1"/>
            </p:cNvGrpSpPr>
            <p:nvPr/>
          </p:nvGrpSpPr>
          <p:grpSpPr>
            <a:xfrm>
              <a:off x="4031399" y="1401926"/>
              <a:ext cx="28723" cy="281726"/>
              <a:chOff x="0" y="0"/>
              <a:chExt cx="77660" cy="761695"/>
            </a:xfrm>
          </p:grpSpPr>
          <p:sp>
            <p:nvSpPr>
              <p:cNvPr id="39" name="Freeform 39"/>
              <p:cNvSpPr/>
              <p:nvPr/>
            </p:nvSpPr>
            <p:spPr>
              <a:xfrm>
                <a:off x="0" y="0"/>
                <a:ext cx="77597" cy="761746"/>
              </a:xfrm>
              <a:custGeom>
                <a:avLst/>
                <a:gdLst/>
                <a:ahLst/>
                <a:cxnLst/>
                <a:rect l="l" t="t" r="r" b="b"/>
                <a:pathLst>
                  <a:path w="77597" h="761746">
                    <a:moveTo>
                      <a:pt x="77597" y="761746"/>
                    </a:moveTo>
                    <a:lnTo>
                      <a:pt x="0" y="761746"/>
                    </a:lnTo>
                    <a:lnTo>
                      <a:pt x="0" y="0"/>
                    </a:lnTo>
                    <a:lnTo>
                      <a:pt x="77597" y="0"/>
                    </a:lnTo>
                    <a:close/>
                  </a:path>
                </a:pathLst>
              </a:custGeom>
              <a:solidFill>
                <a:srgbClr val="090F10"/>
              </a:solidFill>
            </p:spPr>
          </p:sp>
        </p:grpSp>
        <p:grpSp>
          <p:nvGrpSpPr>
            <p:cNvPr id="40" name="Group 40"/>
            <p:cNvGrpSpPr>
              <a:grpSpLocks noChangeAspect="1"/>
            </p:cNvGrpSpPr>
            <p:nvPr/>
          </p:nvGrpSpPr>
          <p:grpSpPr>
            <a:xfrm>
              <a:off x="3257942" y="942465"/>
              <a:ext cx="1139322" cy="371104"/>
              <a:chOff x="0" y="0"/>
              <a:chExt cx="3080360" cy="1003338"/>
            </a:xfrm>
          </p:grpSpPr>
          <p:sp>
            <p:nvSpPr>
              <p:cNvPr id="41" name="Freeform 41"/>
              <p:cNvSpPr/>
              <p:nvPr/>
            </p:nvSpPr>
            <p:spPr>
              <a:xfrm>
                <a:off x="63500" y="63500"/>
                <a:ext cx="800862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800862" h="876300">
                    <a:moveTo>
                      <a:pt x="283464" y="370078"/>
                    </a:moveTo>
                    <a:lnTo>
                      <a:pt x="341122" y="370078"/>
                    </a:lnTo>
                    <a:cubicBezTo>
                      <a:pt x="350901" y="370078"/>
                      <a:pt x="361823" y="369316"/>
                      <a:pt x="373634" y="367665"/>
                    </a:cubicBezTo>
                    <a:cubicBezTo>
                      <a:pt x="385445" y="366014"/>
                      <a:pt x="396494" y="362585"/>
                      <a:pt x="406781" y="357124"/>
                    </a:cubicBezTo>
                    <a:cubicBezTo>
                      <a:pt x="417068" y="351663"/>
                      <a:pt x="425577" y="344297"/>
                      <a:pt x="432562" y="334772"/>
                    </a:cubicBezTo>
                    <a:cubicBezTo>
                      <a:pt x="439547" y="325247"/>
                      <a:pt x="442976" y="312674"/>
                      <a:pt x="442976" y="297053"/>
                    </a:cubicBezTo>
                    <a:cubicBezTo>
                      <a:pt x="442976" y="281432"/>
                      <a:pt x="440055" y="268986"/>
                      <a:pt x="434340" y="259969"/>
                    </a:cubicBezTo>
                    <a:cubicBezTo>
                      <a:pt x="428625" y="250952"/>
                      <a:pt x="421259" y="244094"/>
                      <a:pt x="412242" y="239522"/>
                    </a:cubicBezTo>
                    <a:cubicBezTo>
                      <a:pt x="403225" y="234950"/>
                      <a:pt x="393446" y="232156"/>
                      <a:pt x="382778" y="230886"/>
                    </a:cubicBezTo>
                    <a:cubicBezTo>
                      <a:pt x="372110" y="229616"/>
                      <a:pt x="362331" y="229108"/>
                      <a:pt x="353314" y="229108"/>
                    </a:cubicBezTo>
                    <a:lnTo>
                      <a:pt x="283464" y="229108"/>
                    </a:lnTo>
                    <a:close/>
                    <a:moveTo>
                      <a:pt x="0" y="0"/>
                    </a:moveTo>
                    <a:lnTo>
                      <a:pt x="377571" y="0"/>
                    </a:lnTo>
                    <a:cubicBezTo>
                      <a:pt x="420497" y="0"/>
                      <a:pt x="463169" y="4318"/>
                      <a:pt x="505714" y="12954"/>
                    </a:cubicBezTo>
                    <a:cubicBezTo>
                      <a:pt x="548259" y="21590"/>
                      <a:pt x="586232" y="36957"/>
                      <a:pt x="619633" y="58801"/>
                    </a:cubicBezTo>
                    <a:cubicBezTo>
                      <a:pt x="653034" y="80645"/>
                      <a:pt x="680085" y="109982"/>
                      <a:pt x="700659" y="146685"/>
                    </a:cubicBezTo>
                    <a:cubicBezTo>
                      <a:pt x="721233" y="183388"/>
                      <a:pt x="731647" y="229362"/>
                      <a:pt x="731647" y="284734"/>
                    </a:cubicBezTo>
                    <a:cubicBezTo>
                      <a:pt x="731647" y="338328"/>
                      <a:pt x="718439" y="385572"/>
                      <a:pt x="692150" y="426466"/>
                    </a:cubicBezTo>
                    <a:cubicBezTo>
                      <a:pt x="665861" y="467360"/>
                      <a:pt x="628015" y="498856"/>
                      <a:pt x="578612" y="521208"/>
                    </a:cubicBezTo>
                    <a:lnTo>
                      <a:pt x="800862" y="876300"/>
                    </a:lnTo>
                    <a:lnTo>
                      <a:pt x="462407" y="876300"/>
                    </a:lnTo>
                    <a:lnTo>
                      <a:pt x="294640" y="563245"/>
                    </a:lnTo>
                    <a:lnTo>
                      <a:pt x="286004" y="563245"/>
                    </a:lnTo>
                    <a:lnTo>
                      <a:pt x="286004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42" name="Freeform 42"/>
              <p:cNvSpPr/>
              <p:nvPr/>
            </p:nvSpPr>
            <p:spPr>
              <a:xfrm>
                <a:off x="948563" y="63500"/>
                <a:ext cx="297053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297053" h="876300">
                    <a:moveTo>
                      <a:pt x="0" y="0"/>
                    </a:moveTo>
                    <a:lnTo>
                      <a:pt x="297053" y="0"/>
                    </a:lnTo>
                    <a:lnTo>
                      <a:pt x="297053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43" name="Freeform 43"/>
              <p:cNvSpPr/>
              <p:nvPr/>
            </p:nvSpPr>
            <p:spPr>
              <a:xfrm>
                <a:off x="1338453" y="63500"/>
                <a:ext cx="725297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725297" h="876300">
                    <a:moveTo>
                      <a:pt x="509905" y="876300"/>
                    </a:moveTo>
                    <a:lnTo>
                      <a:pt x="215265" y="876300"/>
                    </a:lnTo>
                    <a:lnTo>
                      <a:pt x="215265" y="248793"/>
                    </a:lnTo>
                    <a:lnTo>
                      <a:pt x="0" y="248793"/>
                    </a:lnTo>
                    <a:lnTo>
                      <a:pt x="0" y="0"/>
                    </a:lnTo>
                    <a:lnTo>
                      <a:pt x="725297" y="0"/>
                    </a:lnTo>
                    <a:lnTo>
                      <a:pt x="725297" y="248793"/>
                    </a:lnTo>
                    <a:lnTo>
                      <a:pt x="509905" y="248793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44" name="Freeform 44"/>
              <p:cNvSpPr/>
              <p:nvPr/>
            </p:nvSpPr>
            <p:spPr>
              <a:xfrm>
                <a:off x="2043938" y="63500"/>
                <a:ext cx="972947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972947" h="876300">
                    <a:moveTo>
                      <a:pt x="625094" y="876300"/>
                    </a:moveTo>
                    <a:lnTo>
                      <a:pt x="330454" y="876300"/>
                    </a:lnTo>
                    <a:lnTo>
                      <a:pt x="330454" y="517398"/>
                    </a:lnTo>
                    <a:lnTo>
                      <a:pt x="0" y="0"/>
                    </a:lnTo>
                    <a:lnTo>
                      <a:pt x="355219" y="0"/>
                    </a:lnTo>
                    <a:lnTo>
                      <a:pt x="493903" y="257429"/>
                    </a:lnTo>
                    <a:lnTo>
                      <a:pt x="626364" y="0"/>
                    </a:lnTo>
                    <a:lnTo>
                      <a:pt x="972947" y="0"/>
                    </a:lnTo>
                    <a:lnTo>
                      <a:pt x="625094" y="517398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</p:grpSp>
        <p:grpSp>
          <p:nvGrpSpPr>
            <p:cNvPr id="45" name="Group 45"/>
            <p:cNvGrpSpPr>
              <a:grpSpLocks noChangeAspect="1"/>
            </p:cNvGrpSpPr>
            <p:nvPr/>
          </p:nvGrpSpPr>
          <p:grpSpPr>
            <a:xfrm>
              <a:off x="4142011" y="1406731"/>
              <a:ext cx="702825" cy="256582"/>
              <a:chOff x="0" y="0"/>
              <a:chExt cx="1900212" cy="693712"/>
            </a:xfrm>
          </p:grpSpPr>
          <p:sp>
            <p:nvSpPr>
              <p:cNvPr id="46" name="Freeform 46"/>
              <p:cNvSpPr/>
              <p:nvPr/>
            </p:nvSpPr>
            <p:spPr>
              <a:xfrm>
                <a:off x="63500" y="63500"/>
                <a:ext cx="362585" cy="553085"/>
              </a:xfrm>
              <a:custGeom>
                <a:avLst/>
                <a:gdLst/>
                <a:ahLst/>
                <a:cxnLst/>
                <a:rect l="l" t="t" r="r" b="b"/>
                <a:pathLst>
                  <a:path w="362585" h="553085">
                    <a:moveTo>
                      <a:pt x="3810" y="469265"/>
                    </a:moveTo>
                    <a:lnTo>
                      <a:pt x="211709" y="265049"/>
                    </a:lnTo>
                    <a:cubicBezTo>
                      <a:pt x="228473" y="248793"/>
                      <a:pt x="241808" y="232410"/>
                      <a:pt x="251714" y="215900"/>
                    </a:cubicBezTo>
                    <a:cubicBezTo>
                      <a:pt x="261620" y="199390"/>
                      <a:pt x="266573" y="180467"/>
                      <a:pt x="266573" y="159131"/>
                    </a:cubicBezTo>
                    <a:cubicBezTo>
                      <a:pt x="266573" y="133731"/>
                      <a:pt x="258318" y="113538"/>
                      <a:pt x="241808" y="98552"/>
                    </a:cubicBezTo>
                    <a:cubicBezTo>
                      <a:pt x="225298" y="83566"/>
                      <a:pt x="204851" y="76200"/>
                      <a:pt x="180467" y="76200"/>
                    </a:cubicBezTo>
                    <a:cubicBezTo>
                      <a:pt x="154559" y="76200"/>
                      <a:pt x="133731" y="84963"/>
                      <a:pt x="117983" y="102489"/>
                    </a:cubicBezTo>
                    <a:cubicBezTo>
                      <a:pt x="102235" y="120015"/>
                      <a:pt x="92583" y="141986"/>
                      <a:pt x="89027" y="168402"/>
                    </a:cubicBezTo>
                    <a:lnTo>
                      <a:pt x="0" y="154686"/>
                    </a:lnTo>
                    <a:cubicBezTo>
                      <a:pt x="2540" y="132334"/>
                      <a:pt x="8890" y="111760"/>
                      <a:pt x="19050" y="92964"/>
                    </a:cubicBezTo>
                    <a:cubicBezTo>
                      <a:pt x="29210" y="74168"/>
                      <a:pt x="42164" y="57912"/>
                      <a:pt x="57912" y="44196"/>
                    </a:cubicBezTo>
                    <a:cubicBezTo>
                      <a:pt x="73660" y="30480"/>
                      <a:pt x="92075" y="19685"/>
                      <a:pt x="113157" y="11811"/>
                    </a:cubicBezTo>
                    <a:cubicBezTo>
                      <a:pt x="134239" y="3937"/>
                      <a:pt x="157226" y="0"/>
                      <a:pt x="181991" y="0"/>
                    </a:cubicBezTo>
                    <a:cubicBezTo>
                      <a:pt x="205359" y="0"/>
                      <a:pt x="227838" y="3302"/>
                      <a:pt x="249428" y="9906"/>
                    </a:cubicBezTo>
                    <a:cubicBezTo>
                      <a:pt x="271018" y="16510"/>
                      <a:pt x="290195" y="26543"/>
                      <a:pt x="306959" y="40005"/>
                    </a:cubicBezTo>
                    <a:cubicBezTo>
                      <a:pt x="323723" y="53467"/>
                      <a:pt x="337058" y="69977"/>
                      <a:pt x="346964" y="89535"/>
                    </a:cubicBezTo>
                    <a:cubicBezTo>
                      <a:pt x="356870" y="109093"/>
                      <a:pt x="361823" y="131826"/>
                      <a:pt x="361823" y="157734"/>
                    </a:cubicBezTo>
                    <a:cubicBezTo>
                      <a:pt x="361823" y="175006"/>
                      <a:pt x="359537" y="191135"/>
                      <a:pt x="354965" y="206121"/>
                    </a:cubicBezTo>
                    <a:cubicBezTo>
                      <a:pt x="350393" y="221107"/>
                      <a:pt x="344170" y="235204"/>
                      <a:pt x="336296" y="248412"/>
                    </a:cubicBezTo>
                    <a:cubicBezTo>
                      <a:pt x="328422" y="261620"/>
                      <a:pt x="319278" y="274193"/>
                      <a:pt x="308864" y="286131"/>
                    </a:cubicBezTo>
                    <a:cubicBezTo>
                      <a:pt x="298450" y="298069"/>
                      <a:pt x="287147" y="309626"/>
                      <a:pt x="274955" y="320802"/>
                    </a:cubicBezTo>
                    <a:lnTo>
                      <a:pt x="119507" y="469265"/>
                    </a:lnTo>
                    <a:lnTo>
                      <a:pt x="362585" y="469265"/>
                    </a:lnTo>
                    <a:lnTo>
                      <a:pt x="362585" y="553085"/>
                    </a:lnTo>
                    <a:lnTo>
                      <a:pt x="3810" y="553085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47" name="Freeform 47"/>
              <p:cNvSpPr/>
              <p:nvPr/>
            </p:nvSpPr>
            <p:spPr>
              <a:xfrm>
                <a:off x="521208" y="63500"/>
                <a:ext cx="381000" cy="566928"/>
              </a:xfrm>
              <a:custGeom>
                <a:avLst/>
                <a:gdLst/>
                <a:ahLst/>
                <a:cxnLst/>
                <a:rect l="l" t="t" r="r" b="b"/>
                <a:pathLst>
                  <a:path w="381000" h="566928">
                    <a:moveTo>
                      <a:pt x="287274" y="283337"/>
                    </a:moveTo>
                    <a:cubicBezTo>
                      <a:pt x="287274" y="264541"/>
                      <a:pt x="286131" y="243205"/>
                      <a:pt x="283845" y="219329"/>
                    </a:cubicBezTo>
                    <a:cubicBezTo>
                      <a:pt x="281559" y="195453"/>
                      <a:pt x="276987" y="172847"/>
                      <a:pt x="270129" y="151511"/>
                    </a:cubicBezTo>
                    <a:cubicBezTo>
                      <a:pt x="263271" y="130175"/>
                      <a:pt x="253492" y="112395"/>
                      <a:pt x="240792" y="97917"/>
                    </a:cubicBezTo>
                    <a:cubicBezTo>
                      <a:pt x="228092" y="83439"/>
                      <a:pt x="211582" y="76200"/>
                      <a:pt x="191262" y="76200"/>
                    </a:cubicBezTo>
                    <a:cubicBezTo>
                      <a:pt x="170434" y="76200"/>
                      <a:pt x="153670" y="83439"/>
                      <a:pt x="140970" y="97917"/>
                    </a:cubicBezTo>
                    <a:cubicBezTo>
                      <a:pt x="128270" y="112395"/>
                      <a:pt x="118491" y="130302"/>
                      <a:pt x="111633" y="151638"/>
                    </a:cubicBezTo>
                    <a:cubicBezTo>
                      <a:pt x="104775" y="172974"/>
                      <a:pt x="100076" y="195580"/>
                      <a:pt x="97536" y="219456"/>
                    </a:cubicBezTo>
                    <a:cubicBezTo>
                      <a:pt x="94996" y="243332"/>
                      <a:pt x="93726" y="264668"/>
                      <a:pt x="93726" y="283464"/>
                    </a:cubicBezTo>
                    <a:cubicBezTo>
                      <a:pt x="93726" y="302260"/>
                      <a:pt x="94996" y="323596"/>
                      <a:pt x="97536" y="347472"/>
                    </a:cubicBezTo>
                    <a:cubicBezTo>
                      <a:pt x="100076" y="371348"/>
                      <a:pt x="104775" y="393700"/>
                      <a:pt x="111633" y="414528"/>
                    </a:cubicBezTo>
                    <a:cubicBezTo>
                      <a:pt x="118491" y="435356"/>
                      <a:pt x="128270" y="453009"/>
                      <a:pt x="140970" y="467487"/>
                    </a:cubicBezTo>
                    <a:cubicBezTo>
                      <a:pt x="153670" y="481965"/>
                      <a:pt x="170434" y="489204"/>
                      <a:pt x="191262" y="489204"/>
                    </a:cubicBezTo>
                    <a:cubicBezTo>
                      <a:pt x="211582" y="489204"/>
                      <a:pt x="228092" y="481965"/>
                      <a:pt x="240792" y="467487"/>
                    </a:cubicBezTo>
                    <a:cubicBezTo>
                      <a:pt x="253492" y="453009"/>
                      <a:pt x="263271" y="435356"/>
                      <a:pt x="270129" y="414528"/>
                    </a:cubicBezTo>
                    <a:cubicBezTo>
                      <a:pt x="276987" y="393700"/>
                      <a:pt x="281559" y="371348"/>
                      <a:pt x="283845" y="347472"/>
                    </a:cubicBezTo>
                    <a:cubicBezTo>
                      <a:pt x="286131" y="323596"/>
                      <a:pt x="287274" y="302260"/>
                      <a:pt x="287274" y="283464"/>
                    </a:cubicBezTo>
                    <a:moveTo>
                      <a:pt x="381000" y="283464"/>
                    </a:moveTo>
                    <a:cubicBezTo>
                      <a:pt x="381000" y="327152"/>
                      <a:pt x="376809" y="366522"/>
                      <a:pt x="368427" y="401574"/>
                    </a:cubicBezTo>
                    <a:cubicBezTo>
                      <a:pt x="360045" y="436626"/>
                      <a:pt x="347853" y="466344"/>
                      <a:pt x="331851" y="490728"/>
                    </a:cubicBezTo>
                    <a:cubicBezTo>
                      <a:pt x="315849" y="515112"/>
                      <a:pt x="296037" y="533908"/>
                      <a:pt x="272415" y="547116"/>
                    </a:cubicBezTo>
                    <a:cubicBezTo>
                      <a:pt x="248793" y="560324"/>
                      <a:pt x="221742" y="566928"/>
                      <a:pt x="191262" y="566928"/>
                    </a:cubicBezTo>
                    <a:cubicBezTo>
                      <a:pt x="160782" y="566928"/>
                      <a:pt x="133604" y="560324"/>
                      <a:pt x="109728" y="547116"/>
                    </a:cubicBezTo>
                    <a:cubicBezTo>
                      <a:pt x="85852" y="533908"/>
                      <a:pt x="65786" y="515112"/>
                      <a:pt x="49530" y="490728"/>
                    </a:cubicBezTo>
                    <a:cubicBezTo>
                      <a:pt x="33274" y="466344"/>
                      <a:pt x="20955" y="436626"/>
                      <a:pt x="12573" y="401574"/>
                    </a:cubicBezTo>
                    <a:cubicBezTo>
                      <a:pt x="4191" y="366522"/>
                      <a:pt x="0" y="327152"/>
                      <a:pt x="0" y="283464"/>
                    </a:cubicBezTo>
                    <a:cubicBezTo>
                      <a:pt x="0" y="239776"/>
                      <a:pt x="4191" y="200406"/>
                      <a:pt x="12573" y="165481"/>
                    </a:cubicBezTo>
                    <a:cubicBezTo>
                      <a:pt x="20955" y="130556"/>
                      <a:pt x="33274" y="100711"/>
                      <a:pt x="49530" y="76327"/>
                    </a:cubicBezTo>
                    <a:cubicBezTo>
                      <a:pt x="65786" y="51943"/>
                      <a:pt x="85852" y="33147"/>
                      <a:pt x="109728" y="19939"/>
                    </a:cubicBezTo>
                    <a:cubicBezTo>
                      <a:pt x="133604" y="6731"/>
                      <a:pt x="160782" y="0"/>
                      <a:pt x="191262" y="0"/>
                    </a:cubicBezTo>
                    <a:cubicBezTo>
                      <a:pt x="221742" y="0"/>
                      <a:pt x="248793" y="6604"/>
                      <a:pt x="272415" y="19812"/>
                    </a:cubicBezTo>
                    <a:cubicBezTo>
                      <a:pt x="296037" y="33020"/>
                      <a:pt x="315849" y="51816"/>
                      <a:pt x="331851" y="76200"/>
                    </a:cubicBezTo>
                    <a:cubicBezTo>
                      <a:pt x="347853" y="100584"/>
                      <a:pt x="360045" y="130302"/>
                      <a:pt x="368427" y="165354"/>
                    </a:cubicBezTo>
                    <a:cubicBezTo>
                      <a:pt x="376809" y="200406"/>
                      <a:pt x="381000" y="239776"/>
                      <a:pt x="381000" y="283337"/>
                    </a:cubicBezTo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48" name="Freeform 48"/>
              <p:cNvSpPr/>
              <p:nvPr/>
            </p:nvSpPr>
            <p:spPr>
              <a:xfrm>
                <a:off x="992632" y="63500"/>
                <a:ext cx="362712" cy="553085"/>
              </a:xfrm>
              <a:custGeom>
                <a:avLst/>
                <a:gdLst/>
                <a:ahLst/>
                <a:cxnLst/>
                <a:rect l="l" t="t" r="r" b="b"/>
                <a:pathLst>
                  <a:path w="362712" h="553085">
                    <a:moveTo>
                      <a:pt x="3937" y="469265"/>
                    </a:moveTo>
                    <a:lnTo>
                      <a:pt x="211836" y="265049"/>
                    </a:lnTo>
                    <a:cubicBezTo>
                      <a:pt x="228600" y="248793"/>
                      <a:pt x="241935" y="232410"/>
                      <a:pt x="251841" y="215900"/>
                    </a:cubicBezTo>
                    <a:cubicBezTo>
                      <a:pt x="261747" y="199390"/>
                      <a:pt x="266700" y="180467"/>
                      <a:pt x="266700" y="159131"/>
                    </a:cubicBezTo>
                    <a:cubicBezTo>
                      <a:pt x="266700" y="133731"/>
                      <a:pt x="258445" y="113538"/>
                      <a:pt x="241935" y="98552"/>
                    </a:cubicBezTo>
                    <a:cubicBezTo>
                      <a:pt x="225425" y="83566"/>
                      <a:pt x="204978" y="76200"/>
                      <a:pt x="180594" y="76200"/>
                    </a:cubicBezTo>
                    <a:cubicBezTo>
                      <a:pt x="154686" y="76200"/>
                      <a:pt x="133858" y="84963"/>
                      <a:pt x="118110" y="102489"/>
                    </a:cubicBezTo>
                    <a:cubicBezTo>
                      <a:pt x="102362" y="120015"/>
                      <a:pt x="92710" y="141986"/>
                      <a:pt x="89154" y="168402"/>
                    </a:cubicBezTo>
                    <a:lnTo>
                      <a:pt x="0" y="154686"/>
                    </a:lnTo>
                    <a:cubicBezTo>
                      <a:pt x="2540" y="132334"/>
                      <a:pt x="8890" y="111760"/>
                      <a:pt x="19050" y="92964"/>
                    </a:cubicBezTo>
                    <a:cubicBezTo>
                      <a:pt x="29210" y="74168"/>
                      <a:pt x="42164" y="57912"/>
                      <a:pt x="57912" y="44196"/>
                    </a:cubicBezTo>
                    <a:cubicBezTo>
                      <a:pt x="73660" y="30480"/>
                      <a:pt x="92075" y="19685"/>
                      <a:pt x="113157" y="11811"/>
                    </a:cubicBezTo>
                    <a:cubicBezTo>
                      <a:pt x="134239" y="3937"/>
                      <a:pt x="157226" y="0"/>
                      <a:pt x="182118" y="0"/>
                    </a:cubicBezTo>
                    <a:cubicBezTo>
                      <a:pt x="205486" y="0"/>
                      <a:pt x="227965" y="3302"/>
                      <a:pt x="249555" y="9906"/>
                    </a:cubicBezTo>
                    <a:cubicBezTo>
                      <a:pt x="271145" y="16510"/>
                      <a:pt x="290322" y="26543"/>
                      <a:pt x="307086" y="40005"/>
                    </a:cubicBezTo>
                    <a:cubicBezTo>
                      <a:pt x="323850" y="53467"/>
                      <a:pt x="337185" y="69977"/>
                      <a:pt x="347091" y="89535"/>
                    </a:cubicBezTo>
                    <a:cubicBezTo>
                      <a:pt x="356997" y="109093"/>
                      <a:pt x="361950" y="131826"/>
                      <a:pt x="361950" y="157734"/>
                    </a:cubicBezTo>
                    <a:cubicBezTo>
                      <a:pt x="361950" y="175006"/>
                      <a:pt x="359664" y="191135"/>
                      <a:pt x="355092" y="206121"/>
                    </a:cubicBezTo>
                    <a:cubicBezTo>
                      <a:pt x="350520" y="221107"/>
                      <a:pt x="344297" y="235204"/>
                      <a:pt x="336423" y="248412"/>
                    </a:cubicBezTo>
                    <a:cubicBezTo>
                      <a:pt x="328549" y="261620"/>
                      <a:pt x="319405" y="274193"/>
                      <a:pt x="308991" y="286131"/>
                    </a:cubicBezTo>
                    <a:cubicBezTo>
                      <a:pt x="298577" y="298069"/>
                      <a:pt x="287274" y="309626"/>
                      <a:pt x="275082" y="320802"/>
                    </a:cubicBezTo>
                    <a:lnTo>
                      <a:pt x="119761" y="469265"/>
                    </a:lnTo>
                    <a:lnTo>
                      <a:pt x="362712" y="469265"/>
                    </a:lnTo>
                    <a:lnTo>
                      <a:pt x="362712" y="553085"/>
                    </a:lnTo>
                    <a:lnTo>
                      <a:pt x="3937" y="553085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49" name="Freeform 49"/>
              <p:cNvSpPr/>
              <p:nvPr/>
            </p:nvSpPr>
            <p:spPr>
              <a:xfrm>
                <a:off x="1442847" y="77216"/>
                <a:ext cx="393954" cy="553085"/>
              </a:xfrm>
              <a:custGeom>
                <a:avLst/>
                <a:gdLst/>
                <a:ahLst/>
                <a:cxnLst/>
                <a:rect l="l" t="t" r="r" b="b"/>
                <a:pathLst>
                  <a:path w="393954" h="553085">
                    <a:moveTo>
                      <a:pt x="92964" y="370205"/>
                    </a:moveTo>
                    <a:cubicBezTo>
                      <a:pt x="92964" y="384429"/>
                      <a:pt x="95377" y="397891"/>
                      <a:pt x="100203" y="410591"/>
                    </a:cubicBezTo>
                    <a:cubicBezTo>
                      <a:pt x="105029" y="423291"/>
                      <a:pt x="112014" y="434467"/>
                      <a:pt x="121158" y="444119"/>
                    </a:cubicBezTo>
                    <a:cubicBezTo>
                      <a:pt x="130302" y="453771"/>
                      <a:pt x="141224" y="461391"/>
                      <a:pt x="153924" y="466979"/>
                    </a:cubicBezTo>
                    <a:cubicBezTo>
                      <a:pt x="166624" y="472567"/>
                      <a:pt x="180848" y="475361"/>
                      <a:pt x="196596" y="475361"/>
                    </a:cubicBezTo>
                    <a:cubicBezTo>
                      <a:pt x="227584" y="475361"/>
                      <a:pt x="252603" y="465582"/>
                      <a:pt x="271653" y="446024"/>
                    </a:cubicBezTo>
                    <a:cubicBezTo>
                      <a:pt x="290703" y="426466"/>
                      <a:pt x="300228" y="400685"/>
                      <a:pt x="300228" y="368681"/>
                    </a:cubicBezTo>
                    <a:cubicBezTo>
                      <a:pt x="300228" y="353441"/>
                      <a:pt x="297815" y="339344"/>
                      <a:pt x="292989" y="326390"/>
                    </a:cubicBezTo>
                    <a:cubicBezTo>
                      <a:pt x="288163" y="313436"/>
                      <a:pt x="281178" y="302387"/>
                      <a:pt x="272034" y="293243"/>
                    </a:cubicBezTo>
                    <a:cubicBezTo>
                      <a:pt x="262890" y="284099"/>
                      <a:pt x="252095" y="276860"/>
                      <a:pt x="239649" y="271526"/>
                    </a:cubicBezTo>
                    <a:cubicBezTo>
                      <a:pt x="227203" y="266192"/>
                      <a:pt x="213360" y="263525"/>
                      <a:pt x="198120" y="263525"/>
                    </a:cubicBezTo>
                    <a:cubicBezTo>
                      <a:pt x="182880" y="263525"/>
                      <a:pt x="168783" y="266065"/>
                      <a:pt x="155829" y="271145"/>
                    </a:cubicBezTo>
                    <a:cubicBezTo>
                      <a:pt x="142875" y="276225"/>
                      <a:pt x="131699" y="283464"/>
                      <a:pt x="122301" y="292862"/>
                    </a:cubicBezTo>
                    <a:cubicBezTo>
                      <a:pt x="112903" y="302260"/>
                      <a:pt x="105664" y="313563"/>
                      <a:pt x="100584" y="326771"/>
                    </a:cubicBezTo>
                    <a:cubicBezTo>
                      <a:pt x="95504" y="339979"/>
                      <a:pt x="92964" y="354457"/>
                      <a:pt x="92964" y="370205"/>
                    </a:cubicBezTo>
                    <a:moveTo>
                      <a:pt x="301752" y="0"/>
                    </a:moveTo>
                    <a:lnTo>
                      <a:pt x="163830" y="199517"/>
                    </a:lnTo>
                    <a:lnTo>
                      <a:pt x="164592" y="200279"/>
                    </a:lnTo>
                    <a:cubicBezTo>
                      <a:pt x="171704" y="197231"/>
                      <a:pt x="180721" y="194945"/>
                      <a:pt x="191643" y="193421"/>
                    </a:cubicBezTo>
                    <a:cubicBezTo>
                      <a:pt x="202565" y="191897"/>
                      <a:pt x="212598" y="191135"/>
                      <a:pt x="221742" y="191135"/>
                    </a:cubicBezTo>
                    <a:cubicBezTo>
                      <a:pt x="245618" y="191135"/>
                      <a:pt x="267970" y="195580"/>
                      <a:pt x="288798" y="204470"/>
                    </a:cubicBezTo>
                    <a:cubicBezTo>
                      <a:pt x="309626" y="213360"/>
                      <a:pt x="327914" y="225552"/>
                      <a:pt x="343662" y="241046"/>
                    </a:cubicBezTo>
                    <a:cubicBezTo>
                      <a:pt x="359410" y="256540"/>
                      <a:pt x="371729" y="274828"/>
                      <a:pt x="380619" y="295910"/>
                    </a:cubicBezTo>
                    <a:cubicBezTo>
                      <a:pt x="389509" y="316992"/>
                      <a:pt x="393954" y="339725"/>
                      <a:pt x="393954" y="364109"/>
                    </a:cubicBezTo>
                    <a:cubicBezTo>
                      <a:pt x="393954" y="392557"/>
                      <a:pt x="388874" y="418465"/>
                      <a:pt x="378714" y="441833"/>
                    </a:cubicBezTo>
                    <a:cubicBezTo>
                      <a:pt x="368554" y="465201"/>
                      <a:pt x="354711" y="485140"/>
                      <a:pt x="337185" y="501650"/>
                    </a:cubicBezTo>
                    <a:cubicBezTo>
                      <a:pt x="319659" y="518160"/>
                      <a:pt x="298831" y="530860"/>
                      <a:pt x="274701" y="539750"/>
                    </a:cubicBezTo>
                    <a:cubicBezTo>
                      <a:pt x="250571" y="548640"/>
                      <a:pt x="224790" y="553085"/>
                      <a:pt x="197358" y="553085"/>
                    </a:cubicBezTo>
                    <a:cubicBezTo>
                      <a:pt x="168910" y="553085"/>
                      <a:pt x="142748" y="548386"/>
                      <a:pt x="118872" y="538988"/>
                    </a:cubicBezTo>
                    <a:cubicBezTo>
                      <a:pt x="94996" y="529590"/>
                      <a:pt x="74168" y="516509"/>
                      <a:pt x="56388" y="499745"/>
                    </a:cubicBezTo>
                    <a:cubicBezTo>
                      <a:pt x="38608" y="482981"/>
                      <a:pt x="24765" y="463296"/>
                      <a:pt x="14859" y="440690"/>
                    </a:cubicBezTo>
                    <a:cubicBezTo>
                      <a:pt x="4953" y="418084"/>
                      <a:pt x="0" y="393827"/>
                      <a:pt x="0" y="367919"/>
                    </a:cubicBezTo>
                    <a:cubicBezTo>
                      <a:pt x="0" y="352679"/>
                      <a:pt x="1270" y="338328"/>
                      <a:pt x="3810" y="324866"/>
                    </a:cubicBezTo>
                    <a:cubicBezTo>
                      <a:pt x="6350" y="311404"/>
                      <a:pt x="10033" y="298450"/>
                      <a:pt x="14859" y="286004"/>
                    </a:cubicBezTo>
                    <a:cubicBezTo>
                      <a:pt x="19685" y="273558"/>
                      <a:pt x="25527" y="260985"/>
                      <a:pt x="32385" y="248285"/>
                    </a:cubicBezTo>
                    <a:cubicBezTo>
                      <a:pt x="39243" y="235585"/>
                      <a:pt x="46990" y="222377"/>
                      <a:pt x="55626" y="208661"/>
                    </a:cubicBezTo>
                    <a:lnTo>
                      <a:pt x="190500" y="0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</p:grpSp>
      </p:grpSp>
      <p:grpSp>
        <p:nvGrpSpPr>
          <p:cNvPr id="50" name="Group 50"/>
          <p:cNvGrpSpPr/>
          <p:nvPr/>
        </p:nvGrpSpPr>
        <p:grpSpPr>
          <a:xfrm>
            <a:off x="12011172" y="2784647"/>
            <a:ext cx="2464061" cy="5794286"/>
            <a:chOff x="0" y="0"/>
            <a:chExt cx="4050574" cy="9525000"/>
          </a:xfrm>
        </p:grpSpPr>
        <p:sp>
          <p:nvSpPr>
            <p:cNvPr id="51" name="Freeform 51"/>
            <p:cNvSpPr/>
            <p:nvPr/>
          </p:nvSpPr>
          <p:spPr>
            <a:xfrm>
              <a:off x="0" y="0"/>
              <a:ext cx="4050574" cy="9525000"/>
            </a:xfrm>
            <a:custGeom>
              <a:avLst/>
              <a:gdLst/>
              <a:ahLst/>
              <a:cxnLst/>
              <a:rect l="l" t="t" r="r" b="b"/>
              <a:pathLst>
                <a:path w="4050574" h="9525000">
                  <a:moveTo>
                    <a:pt x="0" y="9042400"/>
                  </a:moveTo>
                  <a:lnTo>
                    <a:pt x="0" y="482600"/>
                  </a:lnTo>
                  <a:cubicBezTo>
                    <a:pt x="0" y="215900"/>
                    <a:pt x="137720" y="0"/>
                    <a:pt x="307844" y="0"/>
                  </a:cubicBezTo>
                  <a:lnTo>
                    <a:pt x="3742730" y="0"/>
                  </a:lnTo>
                  <a:cubicBezTo>
                    <a:pt x="3912855" y="0"/>
                    <a:pt x="4050574" y="217170"/>
                    <a:pt x="4050574" y="482600"/>
                  </a:cubicBezTo>
                  <a:lnTo>
                    <a:pt x="4050574" y="9042400"/>
                  </a:lnTo>
                  <a:cubicBezTo>
                    <a:pt x="4050574" y="9309100"/>
                    <a:pt x="3912855" y="9525000"/>
                    <a:pt x="3742730" y="9525000"/>
                  </a:cubicBezTo>
                  <a:lnTo>
                    <a:pt x="307844" y="9525000"/>
                  </a:lnTo>
                  <a:cubicBezTo>
                    <a:pt x="138530" y="9525000"/>
                    <a:pt x="0" y="9309100"/>
                    <a:pt x="0" y="9042400"/>
                  </a:cubicBezTo>
                  <a:close/>
                </a:path>
              </a:pathLst>
            </a:custGeom>
            <a:blipFill>
              <a:blip r:embed="rId5"/>
              <a:stretch>
                <a:fillRect l="-155822" r="-155822"/>
              </a:stretch>
            </a:blipFill>
          </p:spPr>
        </p:sp>
      </p:grpSp>
      <p:grpSp>
        <p:nvGrpSpPr>
          <p:cNvPr id="52" name="Group 52"/>
          <p:cNvGrpSpPr/>
          <p:nvPr/>
        </p:nvGrpSpPr>
        <p:grpSpPr>
          <a:xfrm>
            <a:off x="14758164" y="2767970"/>
            <a:ext cx="2465312" cy="5794286"/>
            <a:chOff x="0" y="0"/>
            <a:chExt cx="4052629" cy="9525000"/>
          </a:xfrm>
        </p:grpSpPr>
        <p:sp>
          <p:nvSpPr>
            <p:cNvPr id="53" name="Freeform 53"/>
            <p:cNvSpPr/>
            <p:nvPr/>
          </p:nvSpPr>
          <p:spPr>
            <a:xfrm>
              <a:off x="0" y="0"/>
              <a:ext cx="4052629" cy="9525000"/>
            </a:xfrm>
            <a:custGeom>
              <a:avLst/>
              <a:gdLst/>
              <a:ahLst/>
              <a:cxnLst/>
              <a:rect l="l" t="t" r="r" b="b"/>
              <a:pathLst>
                <a:path w="4052629" h="9525000">
                  <a:moveTo>
                    <a:pt x="0" y="9042400"/>
                  </a:moveTo>
                  <a:lnTo>
                    <a:pt x="0" y="482600"/>
                  </a:lnTo>
                  <a:cubicBezTo>
                    <a:pt x="0" y="215900"/>
                    <a:pt x="137789" y="0"/>
                    <a:pt x="308000" y="0"/>
                  </a:cubicBezTo>
                  <a:lnTo>
                    <a:pt x="3744630" y="0"/>
                  </a:lnTo>
                  <a:cubicBezTo>
                    <a:pt x="3914840" y="0"/>
                    <a:pt x="4052629" y="217170"/>
                    <a:pt x="4052629" y="482600"/>
                  </a:cubicBezTo>
                  <a:lnTo>
                    <a:pt x="4052629" y="9042400"/>
                  </a:lnTo>
                  <a:cubicBezTo>
                    <a:pt x="4052629" y="9309100"/>
                    <a:pt x="3914840" y="9525000"/>
                    <a:pt x="3744630" y="9525000"/>
                  </a:cubicBezTo>
                  <a:lnTo>
                    <a:pt x="308000" y="9525000"/>
                  </a:lnTo>
                  <a:cubicBezTo>
                    <a:pt x="138600" y="9525000"/>
                    <a:pt x="0" y="9309100"/>
                    <a:pt x="0" y="9042400"/>
                  </a:cubicBezTo>
                  <a:close/>
                </a:path>
              </a:pathLst>
            </a:custGeom>
            <a:blipFill>
              <a:blip r:embed="rId6"/>
              <a:stretch>
                <a:fillRect l="-121416" t="-5600" r="-150537"/>
              </a:stretch>
            </a:blipFill>
          </p:spPr>
        </p:sp>
      </p:grpSp>
      <p:grpSp>
        <p:nvGrpSpPr>
          <p:cNvPr id="54" name="Group 54"/>
          <p:cNvGrpSpPr/>
          <p:nvPr/>
        </p:nvGrpSpPr>
        <p:grpSpPr>
          <a:xfrm>
            <a:off x="6178817" y="10157871"/>
            <a:ext cx="5937192" cy="129129"/>
            <a:chOff x="0" y="0"/>
            <a:chExt cx="784752" cy="17068"/>
          </a:xfrm>
        </p:grpSpPr>
        <p:sp>
          <p:nvSpPr>
            <p:cNvPr id="55" name="Freeform 55"/>
            <p:cNvSpPr/>
            <p:nvPr/>
          </p:nvSpPr>
          <p:spPr>
            <a:xfrm>
              <a:off x="0" y="0"/>
              <a:ext cx="784752" cy="17068"/>
            </a:xfrm>
            <a:custGeom>
              <a:avLst/>
              <a:gdLst/>
              <a:ahLst/>
              <a:cxnLst/>
              <a:rect l="l" t="t" r="r" b="b"/>
              <a:pathLst>
                <a:path w="784752" h="17068">
                  <a:moveTo>
                    <a:pt x="0" y="0"/>
                  </a:moveTo>
                  <a:lnTo>
                    <a:pt x="784752" y="0"/>
                  </a:lnTo>
                  <a:lnTo>
                    <a:pt x="784752" y="17068"/>
                  </a:lnTo>
                  <a:lnTo>
                    <a:pt x="0" y="17068"/>
                  </a:lnTo>
                  <a:close/>
                </a:path>
              </a:pathLst>
            </a:custGeom>
            <a:solidFill>
              <a:srgbClr val="E3393A"/>
            </a:solidFill>
          </p:spPr>
        </p:sp>
        <p:sp>
          <p:nvSpPr>
            <p:cNvPr id="56" name="TextBox 56"/>
            <p:cNvSpPr txBox="1"/>
            <p:nvPr/>
          </p:nvSpPr>
          <p:spPr>
            <a:xfrm>
              <a:off x="0" y="-38100"/>
              <a:ext cx="784752" cy="55168"/>
            </a:xfrm>
            <a:prstGeom prst="rect">
              <a:avLst/>
            </a:prstGeom>
          </p:spPr>
          <p:txBody>
            <a:bodyPr lIns="47037" tIns="47037" rIns="47037" bIns="47037" rtlCol="0" anchor="ctr"/>
            <a:lstStyle/>
            <a:p>
              <a:pPr algn="ctr">
                <a:lnSpc>
                  <a:spcPts val="1814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57" name="Group 57"/>
          <p:cNvGrpSpPr/>
          <p:nvPr/>
        </p:nvGrpSpPr>
        <p:grpSpPr>
          <a:xfrm>
            <a:off x="0" y="10157871"/>
            <a:ext cx="5937192" cy="129129"/>
            <a:chOff x="0" y="0"/>
            <a:chExt cx="784752" cy="17068"/>
          </a:xfrm>
        </p:grpSpPr>
        <p:sp>
          <p:nvSpPr>
            <p:cNvPr id="58" name="Freeform 58"/>
            <p:cNvSpPr/>
            <p:nvPr/>
          </p:nvSpPr>
          <p:spPr>
            <a:xfrm>
              <a:off x="0" y="0"/>
              <a:ext cx="784752" cy="17068"/>
            </a:xfrm>
            <a:custGeom>
              <a:avLst/>
              <a:gdLst/>
              <a:ahLst/>
              <a:cxnLst/>
              <a:rect l="l" t="t" r="r" b="b"/>
              <a:pathLst>
                <a:path w="784752" h="17068">
                  <a:moveTo>
                    <a:pt x="0" y="0"/>
                  </a:moveTo>
                  <a:lnTo>
                    <a:pt x="784752" y="0"/>
                  </a:lnTo>
                  <a:lnTo>
                    <a:pt x="784752" y="17068"/>
                  </a:lnTo>
                  <a:lnTo>
                    <a:pt x="0" y="17068"/>
                  </a:lnTo>
                  <a:close/>
                </a:path>
              </a:pathLst>
            </a:custGeom>
            <a:solidFill>
              <a:srgbClr val="232625"/>
            </a:solidFill>
          </p:spPr>
        </p:sp>
        <p:sp>
          <p:nvSpPr>
            <p:cNvPr id="59" name="TextBox 59"/>
            <p:cNvSpPr txBox="1"/>
            <p:nvPr/>
          </p:nvSpPr>
          <p:spPr>
            <a:xfrm>
              <a:off x="0" y="-38100"/>
              <a:ext cx="784752" cy="55168"/>
            </a:xfrm>
            <a:prstGeom prst="rect">
              <a:avLst/>
            </a:prstGeom>
          </p:spPr>
          <p:txBody>
            <a:bodyPr lIns="47037" tIns="47037" rIns="47037" bIns="47037" rtlCol="0" anchor="ctr"/>
            <a:lstStyle/>
            <a:p>
              <a:pPr algn="ctr">
                <a:lnSpc>
                  <a:spcPts val="1814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60" name="Group 60"/>
          <p:cNvGrpSpPr/>
          <p:nvPr/>
        </p:nvGrpSpPr>
        <p:grpSpPr>
          <a:xfrm>
            <a:off x="12350808" y="10157871"/>
            <a:ext cx="5937192" cy="129129"/>
            <a:chOff x="0" y="0"/>
            <a:chExt cx="784752" cy="17068"/>
          </a:xfrm>
        </p:grpSpPr>
        <p:sp>
          <p:nvSpPr>
            <p:cNvPr id="61" name="Freeform 61"/>
            <p:cNvSpPr/>
            <p:nvPr/>
          </p:nvSpPr>
          <p:spPr>
            <a:xfrm>
              <a:off x="0" y="0"/>
              <a:ext cx="784752" cy="17068"/>
            </a:xfrm>
            <a:custGeom>
              <a:avLst/>
              <a:gdLst/>
              <a:ahLst/>
              <a:cxnLst/>
              <a:rect l="l" t="t" r="r" b="b"/>
              <a:pathLst>
                <a:path w="784752" h="17068">
                  <a:moveTo>
                    <a:pt x="0" y="0"/>
                  </a:moveTo>
                  <a:lnTo>
                    <a:pt x="784752" y="0"/>
                  </a:lnTo>
                  <a:lnTo>
                    <a:pt x="784752" y="17068"/>
                  </a:lnTo>
                  <a:lnTo>
                    <a:pt x="0" y="17068"/>
                  </a:lnTo>
                  <a:close/>
                </a:path>
              </a:pathLst>
            </a:custGeom>
            <a:solidFill>
              <a:srgbClr val="46A96C"/>
            </a:solidFill>
          </p:spPr>
        </p:sp>
        <p:sp>
          <p:nvSpPr>
            <p:cNvPr id="62" name="TextBox 62"/>
            <p:cNvSpPr txBox="1"/>
            <p:nvPr/>
          </p:nvSpPr>
          <p:spPr>
            <a:xfrm>
              <a:off x="0" y="-38100"/>
              <a:ext cx="784752" cy="55168"/>
            </a:xfrm>
            <a:prstGeom prst="rect">
              <a:avLst/>
            </a:prstGeom>
          </p:spPr>
          <p:txBody>
            <a:bodyPr lIns="47037" tIns="47037" rIns="47037" bIns="47037" rtlCol="0" anchor="ctr"/>
            <a:lstStyle/>
            <a:p>
              <a:pPr algn="ctr">
                <a:lnSpc>
                  <a:spcPts val="1814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68" name="TextBox 68"/>
          <p:cNvSpPr txBox="1"/>
          <p:nvPr/>
        </p:nvSpPr>
        <p:spPr>
          <a:xfrm>
            <a:off x="1026261" y="3698482"/>
            <a:ext cx="9390916" cy="255454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r>
              <a:rPr lang="en-US" sz="2800" b="1" dirty="0">
                <a:latin typeface="Arial" panose="020B0604020202020204" pitchFamily="34" charset="0"/>
                <a:cs typeface="Arial" panose="020B0604020202020204" pitchFamily="34" charset="0"/>
              </a:rPr>
              <a:t>Chikungunya Infection in Pregnancy and Risk of Adverse Birth Outcomes: Findings from the PRISMA Maternal and Newborn Health Prospective Cohort in Western Kenya</a:t>
            </a:r>
            <a:endParaRPr lang="en-US" sz="2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GB" sz="5400" b="1" dirty="0">
              <a:solidFill>
                <a:srgbClr val="FFFF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4" name="TextBox 74"/>
          <p:cNvSpPr txBox="1"/>
          <p:nvPr/>
        </p:nvSpPr>
        <p:spPr>
          <a:xfrm>
            <a:off x="1026261" y="5376685"/>
            <a:ext cx="8962140" cy="61555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r>
              <a:rPr lang="en-GB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John </a:t>
            </a:r>
            <a:r>
              <a:rPr lang="en-GB" sz="20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Miguya</a:t>
            </a:r>
            <a:r>
              <a:rPr lang="en-GB" sz="20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GB" sz="20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Flornce</a:t>
            </a:r>
            <a:r>
              <a:rPr lang="en-GB" sz="20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0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Aweyo</a:t>
            </a:r>
            <a:r>
              <a:rPr lang="en-GB" sz="20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Fredrick </a:t>
            </a:r>
            <a:r>
              <a:rPr lang="en-GB" sz="20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Onduru</a:t>
            </a:r>
            <a:r>
              <a:rPr lang="en-GB" sz="20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Harun </a:t>
            </a:r>
            <a:r>
              <a:rPr lang="en-GB" sz="20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Owuor</a:t>
            </a:r>
            <a:r>
              <a:rPr lang="en-GB" sz="20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Edwin </a:t>
            </a:r>
            <a:r>
              <a:rPr lang="en-GB" sz="20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Kiplagat</a:t>
            </a:r>
            <a:r>
              <a:rPr lang="en-GB" sz="20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GB" sz="20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Kephas</a:t>
            </a:r>
            <a:r>
              <a:rPr lang="en-GB" sz="20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0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Otieno</a:t>
            </a:r>
            <a:r>
              <a:rPr lang="en-GB" sz="20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Sara </a:t>
            </a:r>
            <a:r>
              <a:rPr lang="en-GB" sz="20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Hawi</a:t>
            </a:r>
            <a:r>
              <a:rPr lang="en-GB" sz="20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Richard </a:t>
            </a:r>
            <a:r>
              <a:rPr lang="en-GB" sz="20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Omore</a:t>
            </a:r>
            <a:r>
              <a:rPr lang="en-GB" sz="20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Hellen </a:t>
            </a:r>
            <a:r>
              <a:rPr lang="en-GB" sz="20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Muttai</a:t>
            </a:r>
            <a:r>
              <a:rPr lang="en-GB" sz="20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Victor </a:t>
            </a:r>
            <a:r>
              <a:rPr lang="en-GB" sz="20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Akelo</a:t>
            </a:r>
            <a:endParaRPr lang="en-GB" sz="2000" dirty="0" smtClean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7" name="TextBox 76">
            <a:extLst>
              <a:ext uri="{FF2B5EF4-FFF2-40B4-BE49-F238E27FC236}">
                <a16:creationId xmlns:a16="http://schemas.microsoft.com/office/drawing/2014/main" id="{98225F2A-DF55-1FC2-77FD-6282568BAA45}"/>
              </a:ext>
            </a:extLst>
          </p:cNvPr>
          <p:cNvSpPr txBox="1"/>
          <p:nvPr/>
        </p:nvSpPr>
        <p:spPr>
          <a:xfrm>
            <a:off x="914400" y="6114990"/>
            <a:ext cx="946162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i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1.Kenya Medical Research Institute</a:t>
            </a:r>
          </a:p>
          <a:p>
            <a:r>
              <a:rPr lang="en-GB" sz="2000" b="1" i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2.Liverpool School Of Tropical Medicine</a:t>
            </a:r>
            <a:endParaRPr lang="en-KE" sz="2000" b="1" i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8" name="TextBox 77">
            <a:extLst>
              <a:ext uri="{FF2B5EF4-FFF2-40B4-BE49-F238E27FC236}">
                <a16:creationId xmlns:a16="http://schemas.microsoft.com/office/drawing/2014/main" id="{84293481-4560-B88F-CBA0-32419EB28127}"/>
              </a:ext>
            </a:extLst>
          </p:cNvPr>
          <p:cNvSpPr txBox="1"/>
          <p:nvPr/>
        </p:nvSpPr>
        <p:spPr>
          <a:xfrm>
            <a:off x="609600" y="8492573"/>
            <a:ext cx="221110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200" i="1" dirty="0" smtClean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</a:t>
            </a:r>
            <a:endParaRPr lang="en-KE" sz="1200" i="1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9" name="TextBox 78">
            <a:extLst>
              <a:ext uri="{FF2B5EF4-FFF2-40B4-BE49-F238E27FC236}">
                <a16:creationId xmlns:a16="http://schemas.microsoft.com/office/drawing/2014/main" id="{AD5A4C2C-E649-20C7-01CD-9A248CE5F168}"/>
              </a:ext>
            </a:extLst>
          </p:cNvPr>
          <p:cNvSpPr txBox="1"/>
          <p:nvPr/>
        </p:nvSpPr>
        <p:spPr>
          <a:xfrm>
            <a:off x="3816135" y="8495578"/>
            <a:ext cx="221110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200" i="1" dirty="0" smtClean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</a:t>
            </a:r>
            <a:endParaRPr lang="en-KE" sz="1200" i="1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1" name="TextBox 80">
            <a:extLst>
              <a:ext uri="{FF2B5EF4-FFF2-40B4-BE49-F238E27FC236}">
                <a16:creationId xmlns:a16="http://schemas.microsoft.com/office/drawing/2014/main" id="{D1C540F9-4D4E-53C6-EDC4-F25B9751190E}"/>
              </a:ext>
            </a:extLst>
          </p:cNvPr>
          <p:cNvSpPr txBox="1"/>
          <p:nvPr/>
        </p:nvSpPr>
        <p:spPr>
          <a:xfrm>
            <a:off x="907280" y="7529010"/>
            <a:ext cx="946162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i="1" dirty="0" smtClean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Pandemic Preparedness</a:t>
            </a:r>
            <a:endParaRPr lang="en-KE" sz="2000" b="1" i="1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3" name="TextBox 82">
            <a:extLst>
              <a:ext uri="{FF2B5EF4-FFF2-40B4-BE49-F238E27FC236}">
                <a16:creationId xmlns:a16="http://schemas.microsoft.com/office/drawing/2014/main" id="{5E82B54E-F070-CC01-BB36-50BED9D4B367}"/>
              </a:ext>
            </a:extLst>
          </p:cNvPr>
          <p:cNvSpPr txBox="1"/>
          <p:nvPr/>
        </p:nvSpPr>
        <p:spPr>
          <a:xfrm>
            <a:off x="4447204" y="9563100"/>
            <a:ext cx="9144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GB" sz="1800" b="1" dirty="0">
                <a:solidFill>
                  <a:srgbClr val="3B479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Kenya Health Security Convention | 5</a:t>
            </a:r>
            <a:r>
              <a:rPr lang="en-GB" sz="1800" b="1" baseline="30000" dirty="0">
                <a:solidFill>
                  <a:srgbClr val="3B479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</a:t>
            </a:r>
            <a:r>
              <a:rPr lang="en-GB" sz="1800" b="1" dirty="0">
                <a:solidFill>
                  <a:srgbClr val="3B479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– 8</a:t>
            </a:r>
            <a:r>
              <a:rPr lang="en-GB" sz="1800" b="1" baseline="30000" dirty="0">
                <a:solidFill>
                  <a:srgbClr val="3B479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</a:t>
            </a:r>
            <a:r>
              <a:rPr lang="en-GB" sz="1800" b="1" dirty="0">
                <a:solidFill>
                  <a:srgbClr val="3B479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May 2026 | Mombasa - Kenya	</a:t>
            </a:r>
            <a:endParaRPr lang="en-KE" sz="1800" b="1" dirty="0">
              <a:solidFill>
                <a:srgbClr val="3B479D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82" name="image10.png">
            <a:extLst>
              <a:ext uri="{FF2B5EF4-FFF2-40B4-BE49-F238E27FC236}">
                <a16:creationId xmlns:a16="http://schemas.microsoft.com/office/drawing/2014/main" id="{42AB5932-82C9-14B8-6936-DFA301515338}"/>
              </a:ext>
            </a:extLst>
          </p:cNvPr>
          <p:cNvPicPr/>
          <p:nvPr/>
        </p:nvPicPr>
        <p:blipFill>
          <a:blip r:embed="rId7"/>
          <a:srcRect t="26816" r="4" b="391"/>
          <a:stretch>
            <a:fillRect/>
          </a:stretch>
        </p:blipFill>
        <p:spPr>
          <a:xfrm>
            <a:off x="1219200" y="8154559"/>
            <a:ext cx="1564630" cy="1408541"/>
          </a:xfrm>
          <a:prstGeom prst="rect">
            <a:avLst/>
          </a:prstGeom>
        </p:spPr>
      </p:pic>
      <p:pic>
        <p:nvPicPr>
          <p:cNvPr id="84" name="Picture 83">
            <a:extLst>
              <a:ext uri="{FF2B5EF4-FFF2-40B4-BE49-F238E27FC236}">
                <a16:creationId xmlns:a16="http://schemas.microsoft.com/office/drawing/2014/main" id="{6E72FCFB-9B79-2D3B-21A6-9779FD319165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-2" b="3740"/>
          <a:stretch>
            <a:fillRect/>
          </a:stretch>
        </p:blipFill>
        <p:spPr>
          <a:xfrm>
            <a:off x="4297317" y="7900217"/>
            <a:ext cx="1548882" cy="1550163"/>
          </a:xfrm>
          <a:prstGeom prst="rect">
            <a:avLst/>
          </a:prstGeom>
        </p:spPr>
      </p:pic>
      <p:pic>
        <p:nvPicPr>
          <p:cNvPr id="85" name="Picture 84">
            <a:extLst>
              <a:ext uri="{FF2B5EF4-FFF2-40B4-BE49-F238E27FC236}">
                <a16:creationId xmlns:a16="http://schemas.microsoft.com/office/drawing/2014/main" id="{C57126AB-B2D6-7210-3219-1AB77B90B3D2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9743" b="-5"/>
          <a:stretch>
            <a:fillRect/>
          </a:stretch>
        </p:blipFill>
        <p:spPr>
          <a:xfrm>
            <a:off x="8549365" y="7374175"/>
            <a:ext cx="1684482" cy="2076205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914400" y="380681"/>
            <a:ext cx="2648363" cy="800419"/>
          </a:xfrm>
          <a:custGeom>
            <a:avLst/>
            <a:gdLst/>
            <a:ahLst/>
            <a:cxnLst/>
            <a:rect l="l" t="t" r="r" b="b"/>
            <a:pathLst>
              <a:path w="3761524" h="1136852">
                <a:moveTo>
                  <a:pt x="0" y="0"/>
                </a:moveTo>
                <a:lnTo>
                  <a:pt x="3761524" y="0"/>
                </a:lnTo>
                <a:lnTo>
                  <a:pt x="3761524" y="1136852"/>
                </a:lnTo>
                <a:lnTo>
                  <a:pt x="0" y="113685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t="-2570"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15773400" y="463679"/>
            <a:ext cx="1825596" cy="634422"/>
            <a:chOff x="0" y="0"/>
            <a:chExt cx="3348923" cy="1163800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1171843" cy="1145244"/>
            </a:xfrm>
            <a:custGeom>
              <a:avLst/>
              <a:gdLst/>
              <a:ahLst/>
              <a:cxnLst/>
              <a:rect l="l" t="t" r="r" b="b"/>
              <a:pathLst>
                <a:path w="1171843" h="1145244">
                  <a:moveTo>
                    <a:pt x="0" y="0"/>
                  </a:moveTo>
                  <a:lnTo>
                    <a:pt x="1171843" y="0"/>
                  </a:lnTo>
                  <a:lnTo>
                    <a:pt x="1171843" y="1145244"/>
                  </a:lnTo>
                  <a:lnTo>
                    <a:pt x="0" y="114524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>
                <a:extLst>
                  <a:ext uri="{96DAC541-7B7A-43D3-8B79-37D633B846F1}">
                    <asvg:svgBlip xmlns:asvg="http://schemas.microsoft.com/office/drawing/2016/SVG/main" xmlns="" r:embed="rId5"/>
                  </a:ext>
                </a:extLst>
              </a:blip>
              <a:stretch>
                <a:fillRect/>
              </a:stretch>
            </a:blipFill>
          </p:spPr>
        </p:sp>
        <p:grpSp>
          <p:nvGrpSpPr>
            <p:cNvPr id="5" name="Group 5"/>
            <p:cNvGrpSpPr>
              <a:grpSpLocks noChangeAspect="1"/>
            </p:cNvGrpSpPr>
            <p:nvPr/>
          </p:nvGrpSpPr>
          <p:grpSpPr>
            <a:xfrm>
              <a:off x="1416663" y="359354"/>
              <a:ext cx="212029" cy="224049"/>
              <a:chOff x="0" y="0"/>
              <a:chExt cx="829323" cy="876338"/>
            </a:xfrm>
          </p:grpSpPr>
          <p:sp>
            <p:nvSpPr>
              <p:cNvPr id="6" name="Freeform 6"/>
              <p:cNvSpPr/>
              <p:nvPr/>
            </p:nvSpPr>
            <p:spPr>
              <a:xfrm>
                <a:off x="0" y="0"/>
                <a:ext cx="829310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829310" h="876300">
                    <a:moveTo>
                      <a:pt x="534797" y="543433"/>
                    </a:moveTo>
                    <a:lnTo>
                      <a:pt x="294640" y="543433"/>
                    </a:lnTo>
                    <a:lnTo>
                      <a:pt x="294640" y="876300"/>
                    </a:lnTo>
                    <a:lnTo>
                      <a:pt x="0" y="876300"/>
                    </a:lnTo>
                    <a:lnTo>
                      <a:pt x="0" y="0"/>
                    </a:lnTo>
                    <a:lnTo>
                      <a:pt x="293370" y="0"/>
                    </a:lnTo>
                    <a:lnTo>
                      <a:pt x="293370" y="297053"/>
                    </a:lnTo>
                    <a:lnTo>
                      <a:pt x="533527" y="297053"/>
                    </a:lnTo>
                    <a:lnTo>
                      <a:pt x="533527" y="0"/>
                    </a:lnTo>
                    <a:lnTo>
                      <a:pt x="829310" y="0"/>
                    </a:lnTo>
                    <a:lnTo>
                      <a:pt x="829310" y="876300"/>
                    </a:lnTo>
                    <a:lnTo>
                      <a:pt x="534797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</p:grpSp>
        <p:grpSp>
          <p:nvGrpSpPr>
            <p:cNvPr id="7" name="Group 7"/>
            <p:cNvGrpSpPr>
              <a:grpSpLocks noChangeAspect="1"/>
            </p:cNvGrpSpPr>
            <p:nvPr/>
          </p:nvGrpSpPr>
          <p:grpSpPr>
            <a:xfrm>
              <a:off x="1379545" y="645127"/>
              <a:ext cx="866646" cy="269188"/>
              <a:chOff x="0" y="0"/>
              <a:chExt cx="3389770" cy="1052894"/>
            </a:xfrm>
          </p:grpSpPr>
          <p:sp>
            <p:nvSpPr>
              <p:cNvPr id="8" name="Freeform 8"/>
              <p:cNvSpPr/>
              <p:nvPr/>
            </p:nvSpPr>
            <p:spPr>
              <a:xfrm>
                <a:off x="63500" y="63500"/>
                <a:ext cx="753872" cy="926084"/>
              </a:xfrm>
              <a:custGeom>
                <a:avLst/>
                <a:gdLst/>
                <a:ahLst/>
                <a:cxnLst/>
                <a:rect l="l" t="t" r="r" b="b"/>
                <a:pathLst>
                  <a:path w="753872" h="926084">
                    <a:moveTo>
                      <a:pt x="368808" y="925957"/>
                    </a:moveTo>
                    <a:cubicBezTo>
                      <a:pt x="333375" y="925957"/>
                      <a:pt x="298450" y="922909"/>
                      <a:pt x="264160" y="916686"/>
                    </a:cubicBezTo>
                    <a:cubicBezTo>
                      <a:pt x="229870" y="910463"/>
                      <a:pt x="196850" y="901573"/>
                      <a:pt x="165100" y="889635"/>
                    </a:cubicBezTo>
                    <a:cubicBezTo>
                      <a:pt x="133350" y="877697"/>
                      <a:pt x="103378" y="863854"/>
                      <a:pt x="75311" y="847725"/>
                    </a:cubicBezTo>
                    <a:cubicBezTo>
                      <a:pt x="47244" y="831596"/>
                      <a:pt x="22225" y="813816"/>
                      <a:pt x="0" y="794131"/>
                    </a:cubicBezTo>
                    <a:lnTo>
                      <a:pt x="179451" y="599186"/>
                    </a:lnTo>
                    <a:cubicBezTo>
                      <a:pt x="200025" y="621411"/>
                      <a:pt x="227457" y="641223"/>
                      <a:pt x="261747" y="658622"/>
                    </a:cubicBezTo>
                    <a:cubicBezTo>
                      <a:pt x="296037" y="676021"/>
                      <a:pt x="331216" y="684657"/>
                      <a:pt x="367538" y="684657"/>
                    </a:cubicBezTo>
                    <a:cubicBezTo>
                      <a:pt x="384048" y="684657"/>
                      <a:pt x="399161" y="681736"/>
                      <a:pt x="412750" y="676021"/>
                    </a:cubicBezTo>
                    <a:cubicBezTo>
                      <a:pt x="426339" y="670306"/>
                      <a:pt x="433197" y="659511"/>
                      <a:pt x="433197" y="643763"/>
                    </a:cubicBezTo>
                    <a:cubicBezTo>
                      <a:pt x="433197" y="635508"/>
                      <a:pt x="430911" y="628523"/>
                      <a:pt x="426339" y="622681"/>
                    </a:cubicBezTo>
                    <a:cubicBezTo>
                      <a:pt x="421767" y="616839"/>
                      <a:pt x="413766" y="610870"/>
                      <a:pt x="402209" y="604774"/>
                    </a:cubicBezTo>
                    <a:cubicBezTo>
                      <a:pt x="390652" y="598678"/>
                      <a:pt x="374777" y="591693"/>
                      <a:pt x="354584" y="584327"/>
                    </a:cubicBezTo>
                    <a:cubicBezTo>
                      <a:pt x="334391" y="576961"/>
                      <a:pt x="308991" y="568198"/>
                      <a:pt x="278511" y="558292"/>
                    </a:cubicBezTo>
                    <a:cubicBezTo>
                      <a:pt x="248793" y="548386"/>
                      <a:pt x="220345" y="536575"/>
                      <a:pt x="193167" y="522986"/>
                    </a:cubicBezTo>
                    <a:cubicBezTo>
                      <a:pt x="165989" y="509397"/>
                      <a:pt x="141732" y="492633"/>
                      <a:pt x="120777" y="472694"/>
                    </a:cubicBezTo>
                    <a:cubicBezTo>
                      <a:pt x="99822" y="452755"/>
                      <a:pt x="83058" y="429133"/>
                      <a:pt x="70612" y="401447"/>
                    </a:cubicBezTo>
                    <a:cubicBezTo>
                      <a:pt x="58166" y="373761"/>
                      <a:pt x="52070" y="340487"/>
                      <a:pt x="52070" y="301625"/>
                    </a:cubicBezTo>
                    <a:cubicBezTo>
                      <a:pt x="52070" y="247142"/>
                      <a:pt x="63246" y="200787"/>
                      <a:pt x="85471" y="162814"/>
                    </a:cubicBezTo>
                    <a:cubicBezTo>
                      <a:pt x="107696" y="124841"/>
                      <a:pt x="136398" y="93599"/>
                      <a:pt x="171450" y="69215"/>
                    </a:cubicBezTo>
                    <a:cubicBezTo>
                      <a:pt x="206502" y="44831"/>
                      <a:pt x="245872" y="27305"/>
                      <a:pt x="289687" y="16510"/>
                    </a:cubicBezTo>
                    <a:cubicBezTo>
                      <a:pt x="333502" y="5715"/>
                      <a:pt x="376682" y="0"/>
                      <a:pt x="419608" y="0"/>
                    </a:cubicBezTo>
                    <a:cubicBezTo>
                      <a:pt x="477393" y="0"/>
                      <a:pt x="536194" y="11176"/>
                      <a:pt x="596011" y="33401"/>
                    </a:cubicBezTo>
                    <a:cubicBezTo>
                      <a:pt x="655828" y="55626"/>
                      <a:pt x="708406" y="87884"/>
                      <a:pt x="753872" y="129921"/>
                    </a:cubicBezTo>
                    <a:lnTo>
                      <a:pt x="570611" y="316865"/>
                    </a:lnTo>
                    <a:cubicBezTo>
                      <a:pt x="550799" y="292100"/>
                      <a:pt x="526415" y="273304"/>
                      <a:pt x="497586" y="260604"/>
                    </a:cubicBezTo>
                    <a:cubicBezTo>
                      <a:pt x="468757" y="247904"/>
                      <a:pt x="442722" y="241427"/>
                      <a:pt x="419608" y="241427"/>
                    </a:cubicBezTo>
                    <a:cubicBezTo>
                      <a:pt x="398145" y="241427"/>
                      <a:pt x="380873" y="244475"/>
                      <a:pt x="367665" y="250698"/>
                    </a:cubicBezTo>
                    <a:cubicBezTo>
                      <a:pt x="354457" y="256921"/>
                      <a:pt x="347853" y="266954"/>
                      <a:pt x="347853" y="281051"/>
                    </a:cubicBezTo>
                    <a:cubicBezTo>
                      <a:pt x="347853" y="294259"/>
                      <a:pt x="354711" y="304165"/>
                      <a:pt x="368300" y="310769"/>
                    </a:cubicBezTo>
                    <a:cubicBezTo>
                      <a:pt x="381889" y="317373"/>
                      <a:pt x="403987" y="325628"/>
                      <a:pt x="434594" y="335534"/>
                    </a:cubicBezTo>
                    <a:cubicBezTo>
                      <a:pt x="465963" y="345440"/>
                      <a:pt x="498983" y="356997"/>
                      <a:pt x="533654" y="370205"/>
                    </a:cubicBezTo>
                    <a:cubicBezTo>
                      <a:pt x="568325" y="383413"/>
                      <a:pt x="600202" y="400558"/>
                      <a:pt x="629539" y="421640"/>
                    </a:cubicBezTo>
                    <a:cubicBezTo>
                      <a:pt x="658876" y="442722"/>
                      <a:pt x="683006" y="468503"/>
                      <a:pt x="701929" y="498983"/>
                    </a:cubicBezTo>
                    <a:cubicBezTo>
                      <a:pt x="720852" y="529463"/>
                      <a:pt x="730377" y="567436"/>
                      <a:pt x="730377" y="612902"/>
                    </a:cubicBezTo>
                    <a:cubicBezTo>
                      <a:pt x="730377" y="665734"/>
                      <a:pt x="719836" y="711708"/>
                      <a:pt x="698881" y="750951"/>
                    </a:cubicBezTo>
                    <a:cubicBezTo>
                      <a:pt x="677926" y="790194"/>
                      <a:pt x="650240" y="822706"/>
                      <a:pt x="615950" y="848741"/>
                    </a:cubicBezTo>
                    <a:cubicBezTo>
                      <a:pt x="581660" y="874776"/>
                      <a:pt x="543052" y="894080"/>
                      <a:pt x="500253" y="906907"/>
                    </a:cubicBezTo>
                    <a:cubicBezTo>
                      <a:pt x="457454" y="919734"/>
                      <a:pt x="413639" y="926084"/>
                      <a:pt x="369062" y="926084"/>
                    </a:cubicBezTo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9" name="Freeform 9"/>
              <p:cNvSpPr/>
              <p:nvPr/>
            </p:nvSpPr>
            <p:spPr>
              <a:xfrm>
                <a:off x="907669" y="88265"/>
                <a:ext cx="623824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623824" h="876300">
                    <a:moveTo>
                      <a:pt x="0" y="0"/>
                    </a:moveTo>
                    <a:lnTo>
                      <a:pt x="602869" y="0"/>
                    </a:lnTo>
                    <a:lnTo>
                      <a:pt x="602869" y="245110"/>
                    </a:lnTo>
                    <a:lnTo>
                      <a:pt x="277241" y="245110"/>
                    </a:lnTo>
                    <a:lnTo>
                      <a:pt x="277241" y="320675"/>
                    </a:lnTo>
                    <a:lnTo>
                      <a:pt x="582930" y="320675"/>
                    </a:lnTo>
                    <a:lnTo>
                      <a:pt x="582930" y="549529"/>
                    </a:lnTo>
                    <a:lnTo>
                      <a:pt x="277241" y="549529"/>
                    </a:lnTo>
                    <a:lnTo>
                      <a:pt x="277241" y="631190"/>
                    </a:lnTo>
                    <a:lnTo>
                      <a:pt x="623824" y="631190"/>
                    </a:lnTo>
                    <a:lnTo>
                      <a:pt x="623824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10" name="Freeform 10"/>
              <p:cNvSpPr/>
              <p:nvPr/>
            </p:nvSpPr>
            <p:spPr>
              <a:xfrm>
                <a:off x="1615567" y="63500"/>
                <a:ext cx="819532" cy="925830"/>
              </a:xfrm>
              <a:custGeom>
                <a:avLst/>
                <a:gdLst/>
                <a:ahLst/>
                <a:cxnLst/>
                <a:rect l="l" t="t" r="r" b="b"/>
                <a:pathLst>
                  <a:path w="819532" h="925830">
                    <a:moveTo>
                      <a:pt x="0" y="462915"/>
                    </a:moveTo>
                    <a:cubicBezTo>
                      <a:pt x="0" y="392811"/>
                      <a:pt x="12446" y="329184"/>
                      <a:pt x="37084" y="272288"/>
                    </a:cubicBezTo>
                    <a:cubicBezTo>
                      <a:pt x="61722" y="215392"/>
                      <a:pt x="95631" y="166624"/>
                      <a:pt x="138557" y="126238"/>
                    </a:cubicBezTo>
                    <a:cubicBezTo>
                      <a:pt x="181483" y="85852"/>
                      <a:pt x="232029" y="54737"/>
                      <a:pt x="290195" y="32766"/>
                    </a:cubicBezTo>
                    <a:cubicBezTo>
                      <a:pt x="348361" y="10795"/>
                      <a:pt x="410591" y="0"/>
                      <a:pt x="476631" y="0"/>
                    </a:cubicBezTo>
                    <a:cubicBezTo>
                      <a:pt x="544322" y="0"/>
                      <a:pt x="608203" y="10922"/>
                      <a:pt x="668528" y="32766"/>
                    </a:cubicBezTo>
                    <a:cubicBezTo>
                      <a:pt x="728853" y="54610"/>
                      <a:pt x="779145" y="84074"/>
                      <a:pt x="819531" y="121285"/>
                    </a:cubicBezTo>
                    <a:lnTo>
                      <a:pt x="638810" y="339217"/>
                    </a:lnTo>
                    <a:cubicBezTo>
                      <a:pt x="622300" y="317754"/>
                      <a:pt x="601599" y="301498"/>
                      <a:pt x="576961" y="290322"/>
                    </a:cubicBezTo>
                    <a:cubicBezTo>
                      <a:pt x="552323" y="279146"/>
                      <a:pt x="524510" y="273558"/>
                      <a:pt x="494030" y="273558"/>
                    </a:cubicBezTo>
                    <a:cubicBezTo>
                      <a:pt x="469265" y="273558"/>
                      <a:pt x="446151" y="277876"/>
                      <a:pt x="424688" y="286512"/>
                    </a:cubicBezTo>
                    <a:cubicBezTo>
                      <a:pt x="403225" y="295148"/>
                      <a:pt x="384429" y="307721"/>
                      <a:pt x="368300" y="324231"/>
                    </a:cubicBezTo>
                    <a:cubicBezTo>
                      <a:pt x="352171" y="340741"/>
                      <a:pt x="339598" y="360807"/>
                      <a:pt x="330581" y="384302"/>
                    </a:cubicBezTo>
                    <a:cubicBezTo>
                      <a:pt x="321564" y="407797"/>
                      <a:pt x="316992" y="434086"/>
                      <a:pt x="316992" y="462915"/>
                    </a:cubicBezTo>
                    <a:cubicBezTo>
                      <a:pt x="316992" y="491744"/>
                      <a:pt x="321818" y="517525"/>
                      <a:pt x="331216" y="540258"/>
                    </a:cubicBezTo>
                    <a:cubicBezTo>
                      <a:pt x="340614" y="562991"/>
                      <a:pt x="353441" y="582549"/>
                      <a:pt x="369570" y="599059"/>
                    </a:cubicBezTo>
                    <a:cubicBezTo>
                      <a:pt x="385699" y="615569"/>
                      <a:pt x="404368" y="628142"/>
                      <a:pt x="425831" y="636778"/>
                    </a:cubicBezTo>
                    <a:cubicBezTo>
                      <a:pt x="447294" y="645414"/>
                      <a:pt x="470027" y="649732"/>
                      <a:pt x="493903" y="649732"/>
                    </a:cubicBezTo>
                    <a:cubicBezTo>
                      <a:pt x="527685" y="649732"/>
                      <a:pt x="556768" y="642747"/>
                      <a:pt x="581152" y="628650"/>
                    </a:cubicBezTo>
                    <a:cubicBezTo>
                      <a:pt x="605536" y="614553"/>
                      <a:pt x="624713" y="598170"/>
                      <a:pt x="638683" y="579120"/>
                    </a:cubicBezTo>
                    <a:lnTo>
                      <a:pt x="819404" y="795782"/>
                    </a:lnTo>
                    <a:cubicBezTo>
                      <a:pt x="779780" y="835406"/>
                      <a:pt x="731139" y="867029"/>
                      <a:pt x="673354" y="890524"/>
                    </a:cubicBezTo>
                    <a:cubicBezTo>
                      <a:pt x="615569" y="914019"/>
                      <a:pt x="549910" y="925830"/>
                      <a:pt x="476504" y="925830"/>
                    </a:cubicBezTo>
                    <a:cubicBezTo>
                      <a:pt x="410464" y="925830"/>
                      <a:pt x="348361" y="914654"/>
                      <a:pt x="290195" y="892429"/>
                    </a:cubicBezTo>
                    <a:cubicBezTo>
                      <a:pt x="232029" y="870204"/>
                      <a:pt x="181483" y="838581"/>
                      <a:pt x="138557" y="797814"/>
                    </a:cubicBezTo>
                    <a:cubicBezTo>
                      <a:pt x="95630" y="757047"/>
                      <a:pt x="61849" y="708279"/>
                      <a:pt x="37083" y="651764"/>
                    </a:cubicBezTo>
                    <a:cubicBezTo>
                      <a:pt x="12318" y="595249"/>
                      <a:pt x="0" y="532384"/>
                      <a:pt x="0" y="463042"/>
                    </a:cubicBezTo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11" name="Freeform 11"/>
              <p:cNvSpPr/>
              <p:nvPr/>
            </p:nvSpPr>
            <p:spPr>
              <a:xfrm>
                <a:off x="2505583" y="88265"/>
                <a:ext cx="820801" cy="901192"/>
              </a:xfrm>
              <a:custGeom>
                <a:avLst/>
                <a:gdLst/>
                <a:ahLst/>
                <a:cxnLst/>
                <a:rect l="l" t="t" r="r" b="b"/>
                <a:pathLst>
                  <a:path w="820801" h="901192">
                    <a:moveTo>
                      <a:pt x="406019" y="901192"/>
                    </a:moveTo>
                    <a:cubicBezTo>
                      <a:pt x="337566" y="901192"/>
                      <a:pt x="277876" y="891667"/>
                      <a:pt x="227203" y="872744"/>
                    </a:cubicBezTo>
                    <a:cubicBezTo>
                      <a:pt x="176530" y="853821"/>
                      <a:pt x="134112" y="827786"/>
                      <a:pt x="100330" y="794766"/>
                    </a:cubicBezTo>
                    <a:cubicBezTo>
                      <a:pt x="66548" y="761746"/>
                      <a:pt x="41275" y="722757"/>
                      <a:pt x="24765" y="677799"/>
                    </a:cubicBezTo>
                    <a:cubicBezTo>
                      <a:pt x="8255" y="632841"/>
                      <a:pt x="0" y="584327"/>
                      <a:pt x="0" y="532384"/>
                    </a:cubicBezTo>
                    <a:lnTo>
                      <a:pt x="0" y="0"/>
                    </a:lnTo>
                    <a:lnTo>
                      <a:pt x="294640" y="0"/>
                    </a:lnTo>
                    <a:lnTo>
                      <a:pt x="294640" y="500126"/>
                    </a:lnTo>
                    <a:cubicBezTo>
                      <a:pt x="294640" y="542163"/>
                      <a:pt x="304673" y="575056"/>
                      <a:pt x="324993" y="598551"/>
                    </a:cubicBezTo>
                    <a:cubicBezTo>
                      <a:pt x="345313" y="622046"/>
                      <a:pt x="373888" y="633857"/>
                      <a:pt x="411099" y="633857"/>
                    </a:cubicBezTo>
                    <a:cubicBezTo>
                      <a:pt x="448310" y="633857"/>
                      <a:pt x="476885" y="622046"/>
                      <a:pt x="497078" y="598551"/>
                    </a:cubicBezTo>
                    <a:cubicBezTo>
                      <a:pt x="517271" y="575056"/>
                      <a:pt x="527431" y="542290"/>
                      <a:pt x="527431" y="500126"/>
                    </a:cubicBezTo>
                    <a:lnTo>
                      <a:pt x="527431" y="0"/>
                    </a:lnTo>
                    <a:lnTo>
                      <a:pt x="820801" y="0"/>
                    </a:lnTo>
                    <a:lnTo>
                      <a:pt x="820801" y="532257"/>
                    </a:lnTo>
                    <a:cubicBezTo>
                      <a:pt x="820801" y="584200"/>
                      <a:pt x="811911" y="632714"/>
                      <a:pt x="794258" y="677672"/>
                    </a:cubicBezTo>
                    <a:cubicBezTo>
                      <a:pt x="776605" y="722630"/>
                      <a:pt x="750316" y="761619"/>
                      <a:pt x="715645" y="794639"/>
                    </a:cubicBezTo>
                    <a:cubicBezTo>
                      <a:pt x="680974" y="827659"/>
                      <a:pt x="637921" y="853694"/>
                      <a:pt x="586359" y="872617"/>
                    </a:cubicBezTo>
                    <a:cubicBezTo>
                      <a:pt x="534797" y="891540"/>
                      <a:pt x="474726" y="901065"/>
                      <a:pt x="406273" y="901065"/>
                    </a:cubicBezTo>
                  </a:path>
                </a:pathLst>
              </a:custGeom>
              <a:solidFill>
                <a:srgbClr val="0B6C37"/>
              </a:solidFill>
            </p:spPr>
          </p:sp>
        </p:grpSp>
        <p:grpSp>
          <p:nvGrpSpPr>
            <p:cNvPr id="12" name="Group 12"/>
            <p:cNvGrpSpPr>
              <a:grpSpLocks noChangeAspect="1"/>
            </p:cNvGrpSpPr>
            <p:nvPr/>
          </p:nvGrpSpPr>
          <p:grpSpPr>
            <a:xfrm>
              <a:off x="1400425" y="34775"/>
              <a:ext cx="1178988" cy="256520"/>
              <a:chOff x="0" y="0"/>
              <a:chExt cx="4611446" cy="1003351"/>
            </a:xfrm>
          </p:grpSpPr>
          <p:sp>
            <p:nvSpPr>
              <p:cNvPr id="13" name="Freeform 13"/>
              <p:cNvSpPr/>
              <p:nvPr/>
            </p:nvSpPr>
            <p:spPr>
              <a:xfrm>
                <a:off x="63500" y="63500"/>
                <a:ext cx="883793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883793" h="876300">
                    <a:moveTo>
                      <a:pt x="288417" y="527304"/>
                    </a:moveTo>
                    <a:lnTo>
                      <a:pt x="285877" y="527304"/>
                    </a:lnTo>
                    <a:lnTo>
                      <a:pt x="285877" y="876300"/>
                    </a:lnTo>
                    <a:lnTo>
                      <a:pt x="0" y="876300"/>
                    </a:lnTo>
                    <a:lnTo>
                      <a:pt x="0" y="0"/>
                    </a:lnTo>
                    <a:lnTo>
                      <a:pt x="284734" y="0"/>
                    </a:lnTo>
                    <a:lnTo>
                      <a:pt x="284734" y="323088"/>
                    </a:lnTo>
                    <a:lnTo>
                      <a:pt x="287274" y="323088"/>
                    </a:lnTo>
                    <a:lnTo>
                      <a:pt x="521081" y="0"/>
                    </a:lnTo>
                    <a:lnTo>
                      <a:pt x="867664" y="0"/>
                    </a:lnTo>
                    <a:lnTo>
                      <a:pt x="538480" y="401066"/>
                    </a:lnTo>
                    <a:lnTo>
                      <a:pt x="883793" y="876300"/>
                    </a:lnTo>
                    <a:lnTo>
                      <a:pt x="522351" y="876300"/>
                    </a:lnTo>
                    <a:close/>
                  </a:path>
                </a:pathLst>
              </a:custGeom>
              <a:solidFill>
                <a:srgbClr val="95C43D"/>
              </a:solidFill>
            </p:spPr>
          </p:sp>
          <p:sp>
            <p:nvSpPr>
              <p:cNvPr id="14" name="Freeform 14"/>
              <p:cNvSpPr/>
              <p:nvPr/>
            </p:nvSpPr>
            <p:spPr>
              <a:xfrm>
                <a:off x="1010412" y="63500"/>
                <a:ext cx="623824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623824" h="876300">
                    <a:moveTo>
                      <a:pt x="0" y="0"/>
                    </a:moveTo>
                    <a:lnTo>
                      <a:pt x="602742" y="0"/>
                    </a:lnTo>
                    <a:lnTo>
                      <a:pt x="602742" y="245110"/>
                    </a:lnTo>
                    <a:lnTo>
                      <a:pt x="277241" y="245110"/>
                    </a:lnTo>
                    <a:lnTo>
                      <a:pt x="277241" y="320675"/>
                    </a:lnTo>
                    <a:lnTo>
                      <a:pt x="583057" y="320675"/>
                    </a:lnTo>
                    <a:lnTo>
                      <a:pt x="583057" y="549529"/>
                    </a:lnTo>
                    <a:lnTo>
                      <a:pt x="277241" y="549529"/>
                    </a:lnTo>
                    <a:lnTo>
                      <a:pt x="277241" y="631190"/>
                    </a:lnTo>
                    <a:lnTo>
                      <a:pt x="623824" y="631190"/>
                    </a:lnTo>
                    <a:lnTo>
                      <a:pt x="623824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95C43D"/>
              </a:solidFill>
            </p:spPr>
          </p:sp>
          <p:sp>
            <p:nvSpPr>
              <p:cNvPr id="15" name="Freeform 15"/>
              <p:cNvSpPr/>
              <p:nvPr/>
            </p:nvSpPr>
            <p:spPr>
              <a:xfrm>
                <a:off x="1757934" y="63500"/>
                <a:ext cx="815848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815848" h="876300">
                    <a:moveTo>
                      <a:pt x="0" y="0"/>
                    </a:moveTo>
                    <a:lnTo>
                      <a:pt x="293370" y="0"/>
                    </a:lnTo>
                    <a:lnTo>
                      <a:pt x="543433" y="444373"/>
                    </a:lnTo>
                    <a:lnTo>
                      <a:pt x="548386" y="444373"/>
                    </a:lnTo>
                    <a:lnTo>
                      <a:pt x="536067" y="0"/>
                    </a:lnTo>
                    <a:lnTo>
                      <a:pt x="815848" y="0"/>
                    </a:lnTo>
                    <a:lnTo>
                      <a:pt x="815848" y="876300"/>
                    </a:lnTo>
                    <a:lnTo>
                      <a:pt x="514985" y="876300"/>
                    </a:lnTo>
                    <a:lnTo>
                      <a:pt x="272415" y="457962"/>
                    </a:lnTo>
                    <a:lnTo>
                      <a:pt x="267462" y="457962"/>
                    </a:lnTo>
                    <a:lnTo>
                      <a:pt x="279781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95C43D"/>
              </a:solidFill>
            </p:spPr>
          </p:sp>
          <p:sp>
            <p:nvSpPr>
              <p:cNvPr id="16" name="Freeform 16"/>
              <p:cNvSpPr/>
              <p:nvPr/>
            </p:nvSpPr>
            <p:spPr>
              <a:xfrm>
                <a:off x="2624455" y="63500"/>
                <a:ext cx="972820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972820" h="876300">
                    <a:moveTo>
                      <a:pt x="625094" y="876300"/>
                    </a:moveTo>
                    <a:lnTo>
                      <a:pt x="330454" y="876300"/>
                    </a:lnTo>
                    <a:lnTo>
                      <a:pt x="330454" y="517398"/>
                    </a:lnTo>
                    <a:lnTo>
                      <a:pt x="0" y="0"/>
                    </a:lnTo>
                    <a:lnTo>
                      <a:pt x="355219" y="0"/>
                    </a:lnTo>
                    <a:lnTo>
                      <a:pt x="493903" y="257429"/>
                    </a:lnTo>
                    <a:lnTo>
                      <a:pt x="626237" y="0"/>
                    </a:lnTo>
                    <a:lnTo>
                      <a:pt x="972820" y="0"/>
                    </a:lnTo>
                    <a:lnTo>
                      <a:pt x="625094" y="517398"/>
                    </a:lnTo>
                    <a:close/>
                  </a:path>
                </a:pathLst>
              </a:custGeom>
              <a:solidFill>
                <a:srgbClr val="95C43D"/>
              </a:solidFill>
            </p:spPr>
          </p:sp>
          <p:sp>
            <p:nvSpPr>
              <p:cNvPr id="17" name="Freeform 17"/>
              <p:cNvSpPr/>
              <p:nvPr/>
            </p:nvSpPr>
            <p:spPr>
              <a:xfrm>
                <a:off x="3547872" y="63500"/>
                <a:ext cx="1000125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1000125" h="876300">
                    <a:moveTo>
                      <a:pt x="497586" y="305689"/>
                    </a:moveTo>
                    <a:lnTo>
                      <a:pt x="425704" y="522351"/>
                    </a:lnTo>
                    <a:lnTo>
                      <a:pt x="568071" y="522351"/>
                    </a:lnTo>
                    <a:close/>
                    <a:moveTo>
                      <a:pt x="345313" y="0"/>
                    </a:moveTo>
                    <a:lnTo>
                      <a:pt x="658495" y="0"/>
                    </a:lnTo>
                    <a:lnTo>
                      <a:pt x="1000125" y="876300"/>
                    </a:lnTo>
                    <a:lnTo>
                      <a:pt x="679450" y="876300"/>
                    </a:lnTo>
                    <a:lnTo>
                      <a:pt x="633603" y="747522"/>
                    </a:lnTo>
                    <a:lnTo>
                      <a:pt x="355219" y="747522"/>
                    </a:lnTo>
                    <a:lnTo>
                      <a:pt x="311912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95C43D"/>
              </a:solidFill>
            </p:spPr>
          </p:sp>
        </p:grpSp>
        <p:grpSp>
          <p:nvGrpSpPr>
            <p:cNvPr id="18" name="Group 18"/>
            <p:cNvGrpSpPr>
              <a:grpSpLocks noChangeAspect="1"/>
            </p:cNvGrpSpPr>
            <p:nvPr/>
          </p:nvGrpSpPr>
          <p:grpSpPr>
            <a:xfrm>
              <a:off x="1654856" y="343119"/>
              <a:ext cx="1044499" cy="256520"/>
              <a:chOff x="0" y="0"/>
              <a:chExt cx="4085412" cy="1003338"/>
            </a:xfrm>
          </p:grpSpPr>
          <p:sp>
            <p:nvSpPr>
              <p:cNvPr id="19" name="Freeform 19"/>
              <p:cNvSpPr/>
              <p:nvPr/>
            </p:nvSpPr>
            <p:spPr>
              <a:xfrm>
                <a:off x="63500" y="63500"/>
                <a:ext cx="623824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623824" h="876300">
                    <a:moveTo>
                      <a:pt x="0" y="0"/>
                    </a:moveTo>
                    <a:lnTo>
                      <a:pt x="602869" y="0"/>
                    </a:lnTo>
                    <a:lnTo>
                      <a:pt x="602869" y="245110"/>
                    </a:lnTo>
                    <a:lnTo>
                      <a:pt x="277241" y="245110"/>
                    </a:lnTo>
                    <a:lnTo>
                      <a:pt x="277241" y="320675"/>
                    </a:lnTo>
                    <a:lnTo>
                      <a:pt x="583057" y="320675"/>
                    </a:lnTo>
                    <a:lnTo>
                      <a:pt x="583057" y="549529"/>
                    </a:lnTo>
                    <a:lnTo>
                      <a:pt x="277241" y="549529"/>
                    </a:lnTo>
                    <a:lnTo>
                      <a:pt x="277241" y="631190"/>
                    </a:lnTo>
                    <a:lnTo>
                      <a:pt x="623824" y="631190"/>
                    </a:lnTo>
                    <a:lnTo>
                      <a:pt x="623824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20" name="Freeform 20"/>
              <p:cNvSpPr/>
              <p:nvPr/>
            </p:nvSpPr>
            <p:spPr>
              <a:xfrm>
                <a:off x="709549" y="63500"/>
                <a:ext cx="1000252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1000252" h="876300">
                    <a:moveTo>
                      <a:pt x="497713" y="305689"/>
                    </a:moveTo>
                    <a:lnTo>
                      <a:pt x="425831" y="522351"/>
                    </a:lnTo>
                    <a:lnTo>
                      <a:pt x="568198" y="522351"/>
                    </a:lnTo>
                    <a:close/>
                    <a:moveTo>
                      <a:pt x="345440" y="0"/>
                    </a:moveTo>
                    <a:lnTo>
                      <a:pt x="658622" y="0"/>
                    </a:lnTo>
                    <a:lnTo>
                      <a:pt x="1000252" y="876300"/>
                    </a:lnTo>
                    <a:lnTo>
                      <a:pt x="679577" y="876300"/>
                    </a:lnTo>
                    <a:lnTo>
                      <a:pt x="633857" y="747522"/>
                    </a:lnTo>
                    <a:lnTo>
                      <a:pt x="355346" y="747522"/>
                    </a:lnTo>
                    <a:lnTo>
                      <a:pt x="312039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21" name="Freeform 21"/>
              <p:cNvSpPr/>
              <p:nvPr/>
            </p:nvSpPr>
            <p:spPr>
              <a:xfrm>
                <a:off x="1771650" y="63500"/>
                <a:ext cx="587883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587883" h="876300">
                    <a:moveTo>
                      <a:pt x="0" y="0"/>
                    </a:moveTo>
                    <a:lnTo>
                      <a:pt x="297053" y="0"/>
                    </a:lnTo>
                    <a:lnTo>
                      <a:pt x="297053" y="622554"/>
                    </a:lnTo>
                    <a:lnTo>
                      <a:pt x="587883" y="622554"/>
                    </a:lnTo>
                    <a:lnTo>
                      <a:pt x="587883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22" name="Freeform 22"/>
              <p:cNvSpPr/>
              <p:nvPr/>
            </p:nvSpPr>
            <p:spPr>
              <a:xfrm>
                <a:off x="2375662" y="63500"/>
                <a:ext cx="725297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725297" h="876300">
                    <a:moveTo>
                      <a:pt x="509905" y="876300"/>
                    </a:moveTo>
                    <a:lnTo>
                      <a:pt x="215265" y="876300"/>
                    </a:lnTo>
                    <a:lnTo>
                      <a:pt x="215265" y="248793"/>
                    </a:lnTo>
                    <a:lnTo>
                      <a:pt x="0" y="248793"/>
                    </a:lnTo>
                    <a:lnTo>
                      <a:pt x="0" y="0"/>
                    </a:lnTo>
                    <a:lnTo>
                      <a:pt x="725297" y="0"/>
                    </a:lnTo>
                    <a:lnTo>
                      <a:pt x="725297" y="248793"/>
                    </a:lnTo>
                    <a:lnTo>
                      <a:pt x="509905" y="248793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23" name="Freeform 23"/>
              <p:cNvSpPr/>
              <p:nvPr/>
            </p:nvSpPr>
            <p:spPr>
              <a:xfrm>
                <a:off x="3192526" y="63500"/>
                <a:ext cx="829437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829437" h="876300">
                    <a:moveTo>
                      <a:pt x="534797" y="543433"/>
                    </a:moveTo>
                    <a:lnTo>
                      <a:pt x="294640" y="543433"/>
                    </a:lnTo>
                    <a:lnTo>
                      <a:pt x="294640" y="876300"/>
                    </a:lnTo>
                    <a:lnTo>
                      <a:pt x="0" y="876300"/>
                    </a:lnTo>
                    <a:lnTo>
                      <a:pt x="0" y="0"/>
                    </a:lnTo>
                    <a:lnTo>
                      <a:pt x="293370" y="0"/>
                    </a:lnTo>
                    <a:lnTo>
                      <a:pt x="293370" y="297053"/>
                    </a:lnTo>
                    <a:lnTo>
                      <a:pt x="533527" y="297053"/>
                    </a:lnTo>
                    <a:lnTo>
                      <a:pt x="533527" y="0"/>
                    </a:lnTo>
                    <a:lnTo>
                      <a:pt x="829437" y="0"/>
                    </a:lnTo>
                    <a:lnTo>
                      <a:pt x="829437" y="876300"/>
                    </a:lnTo>
                    <a:lnTo>
                      <a:pt x="534796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</p:grpSp>
        <p:grpSp>
          <p:nvGrpSpPr>
            <p:cNvPr id="24" name="Group 24"/>
            <p:cNvGrpSpPr>
              <a:grpSpLocks noChangeAspect="1"/>
            </p:cNvGrpSpPr>
            <p:nvPr/>
          </p:nvGrpSpPr>
          <p:grpSpPr>
            <a:xfrm>
              <a:off x="1385402" y="972385"/>
              <a:ext cx="1342111" cy="177356"/>
              <a:chOff x="0" y="0"/>
              <a:chExt cx="5249482" cy="693699"/>
            </a:xfrm>
          </p:grpSpPr>
          <p:sp>
            <p:nvSpPr>
              <p:cNvPr id="25" name="Freeform 25"/>
              <p:cNvSpPr/>
              <p:nvPr/>
            </p:nvSpPr>
            <p:spPr>
              <a:xfrm>
                <a:off x="63500" y="63500"/>
                <a:ext cx="496824" cy="566801"/>
              </a:xfrm>
              <a:custGeom>
                <a:avLst/>
                <a:gdLst/>
                <a:ahLst/>
                <a:cxnLst/>
                <a:rect l="l" t="t" r="r" b="b"/>
                <a:pathLst>
                  <a:path w="496824" h="566801">
                    <a:moveTo>
                      <a:pt x="415163" y="140208"/>
                    </a:moveTo>
                    <a:cubicBezTo>
                      <a:pt x="400939" y="120904"/>
                      <a:pt x="382397" y="106807"/>
                      <a:pt x="359537" y="97917"/>
                    </a:cubicBezTo>
                    <a:cubicBezTo>
                      <a:pt x="336677" y="89027"/>
                      <a:pt x="314325" y="84582"/>
                      <a:pt x="292481" y="84582"/>
                    </a:cubicBezTo>
                    <a:cubicBezTo>
                      <a:pt x="264541" y="84582"/>
                      <a:pt x="239141" y="89662"/>
                      <a:pt x="216281" y="99822"/>
                    </a:cubicBezTo>
                    <a:cubicBezTo>
                      <a:pt x="193421" y="109982"/>
                      <a:pt x="173736" y="123952"/>
                      <a:pt x="157226" y="141732"/>
                    </a:cubicBezTo>
                    <a:cubicBezTo>
                      <a:pt x="140716" y="159512"/>
                      <a:pt x="128016" y="180340"/>
                      <a:pt x="119126" y="204216"/>
                    </a:cubicBezTo>
                    <a:cubicBezTo>
                      <a:pt x="110236" y="228092"/>
                      <a:pt x="105791" y="254000"/>
                      <a:pt x="105791" y="281940"/>
                    </a:cubicBezTo>
                    <a:cubicBezTo>
                      <a:pt x="105791" y="311404"/>
                      <a:pt x="110109" y="338328"/>
                      <a:pt x="118745" y="362712"/>
                    </a:cubicBezTo>
                    <a:cubicBezTo>
                      <a:pt x="127381" y="387096"/>
                      <a:pt x="139700" y="407924"/>
                      <a:pt x="155829" y="425450"/>
                    </a:cubicBezTo>
                    <a:cubicBezTo>
                      <a:pt x="171958" y="442976"/>
                      <a:pt x="191008" y="456565"/>
                      <a:pt x="213360" y="466217"/>
                    </a:cubicBezTo>
                    <a:cubicBezTo>
                      <a:pt x="235712" y="475869"/>
                      <a:pt x="260858" y="480695"/>
                      <a:pt x="288798" y="480695"/>
                    </a:cubicBezTo>
                    <a:cubicBezTo>
                      <a:pt x="317754" y="480695"/>
                      <a:pt x="343408" y="474980"/>
                      <a:pt x="365760" y="463550"/>
                    </a:cubicBezTo>
                    <a:cubicBezTo>
                      <a:pt x="388112" y="452120"/>
                      <a:pt x="406146" y="437007"/>
                      <a:pt x="419862" y="418211"/>
                    </a:cubicBezTo>
                    <a:lnTo>
                      <a:pt x="496824" y="472313"/>
                    </a:lnTo>
                    <a:cubicBezTo>
                      <a:pt x="472948" y="502285"/>
                      <a:pt x="443738" y="525526"/>
                      <a:pt x="409194" y="542036"/>
                    </a:cubicBezTo>
                    <a:cubicBezTo>
                      <a:pt x="374650" y="558546"/>
                      <a:pt x="334264" y="566801"/>
                      <a:pt x="288036" y="566801"/>
                    </a:cubicBezTo>
                    <a:cubicBezTo>
                      <a:pt x="245872" y="566801"/>
                      <a:pt x="207137" y="559816"/>
                      <a:pt x="171958" y="545846"/>
                    </a:cubicBezTo>
                    <a:cubicBezTo>
                      <a:pt x="136779" y="531876"/>
                      <a:pt x="106299" y="512318"/>
                      <a:pt x="80899" y="487172"/>
                    </a:cubicBezTo>
                    <a:cubicBezTo>
                      <a:pt x="55499" y="462026"/>
                      <a:pt x="35687" y="432181"/>
                      <a:pt x="21463" y="397256"/>
                    </a:cubicBezTo>
                    <a:cubicBezTo>
                      <a:pt x="7239" y="362331"/>
                      <a:pt x="0" y="323977"/>
                      <a:pt x="0" y="281813"/>
                    </a:cubicBezTo>
                    <a:cubicBezTo>
                      <a:pt x="0" y="238633"/>
                      <a:pt x="7493" y="199644"/>
                      <a:pt x="22479" y="164846"/>
                    </a:cubicBezTo>
                    <a:cubicBezTo>
                      <a:pt x="37465" y="130048"/>
                      <a:pt x="58039" y="100457"/>
                      <a:pt x="84201" y="76073"/>
                    </a:cubicBezTo>
                    <a:cubicBezTo>
                      <a:pt x="110363" y="51689"/>
                      <a:pt x="141224" y="32893"/>
                      <a:pt x="176784" y="19685"/>
                    </a:cubicBezTo>
                    <a:cubicBezTo>
                      <a:pt x="212344" y="6477"/>
                      <a:pt x="250825" y="0"/>
                      <a:pt x="292481" y="0"/>
                    </a:cubicBezTo>
                    <a:cubicBezTo>
                      <a:pt x="309753" y="0"/>
                      <a:pt x="327787" y="1651"/>
                      <a:pt x="346583" y="4953"/>
                    </a:cubicBezTo>
                    <a:cubicBezTo>
                      <a:pt x="365379" y="8255"/>
                      <a:pt x="383413" y="13335"/>
                      <a:pt x="400685" y="20193"/>
                    </a:cubicBezTo>
                    <a:cubicBezTo>
                      <a:pt x="417957" y="27051"/>
                      <a:pt x="434213" y="35560"/>
                      <a:pt x="449453" y="45720"/>
                    </a:cubicBezTo>
                    <a:cubicBezTo>
                      <a:pt x="464693" y="55880"/>
                      <a:pt x="477647" y="68072"/>
                      <a:pt x="488315" y="82296"/>
                    </a:cubicBezTo>
                    <a:close/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26" name="Freeform 26"/>
              <p:cNvSpPr/>
              <p:nvPr/>
            </p:nvSpPr>
            <p:spPr>
              <a:xfrm>
                <a:off x="591947" y="63500"/>
                <a:ext cx="579882" cy="566928"/>
              </a:xfrm>
              <a:custGeom>
                <a:avLst/>
                <a:gdLst/>
                <a:ahLst/>
                <a:cxnLst/>
                <a:rect l="l" t="t" r="r" b="b"/>
                <a:pathLst>
                  <a:path w="579882" h="566928">
                    <a:moveTo>
                      <a:pt x="104521" y="281813"/>
                    </a:moveTo>
                    <a:cubicBezTo>
                      <a:pt x="104521" y="310769"/>
                      <a:pt x="108966" y="337312"/>
                      <a:pt x="117856" y="361442"/>
                    </a:cubicBezTo>
                    <a:cubicBezTo>
                      <a:pt x="126746" y="385572"/>
                      <a:pt x="139446" y="406527"/>
                      <a:pt x="155956" y="424307"/>
                    </a:cubicBezTo>
                    <a:cubicBezTo>
                      <a:pt x="172466" y="442087"/>
                      <a:pt x="192024" y="455930"/>
                      <a:pt x="214630" y="465836"/>
                    </a:cubicBezTo>
                    <a:cubicBezTo>
                      <a:pt x="237236" y="475742"/>
                      <a:pt x="262255" y="480695"/>
                      <a:pt x="289687" y="480695"/>
                    </a:cubicBezTo>
                    <a:cubicBezTo>
                      <a:pt x="317119" y="480695"/>
                      <a:pt x="342265" y="475742"/>
                      <a:pt x="365125" y="465836"/>
                    </a:cubicBezTo>
                    <a:cubicBezTo>
                      <a:pt x="387985" y="455930"/>
                      <a:pt x="407543" y="442087"/>
                      <a:pt x="424053" y="424307"/>
                    </a:cubicBezTo>
                    <a:cubicBezTo>
                      <a:pt x="440563" y="406527"/>
                      <a:pt x="453263" y="385572"/>
                      <a:pt x="462153" y="361442"/>
                    </a:cubicBezTo>
                    <a:cubicBezTo>
                      <a:pt x="471043" y="337312"/>
                      <a:pt x="475488" y="310769"/>
                      <a:pt x="475488" y="281813"/>
                    </a:cubicBezTo>
                    <a:cubicBezTo>
                      <a:pt x="475488" y="253873"/>
                      <a:pt x="471043" y="227965"/>
                      <a:pt x="462153" y="204089"/>
                    </a:cubicBezTo>
                    <a:cubicBezTo>
                      <a:pt x="453263" y="180213"/>
                      <a:pt x="440690" y="159385"/>
                      <a:pt x="424434" y="141605"/>
                    </a:cubicBezTo>
                    <a:cubicBezTo>
                      <a:pt x="408178" y="123825"/>
                      <a:pt x="388620" y="109855"/>
                      <a:pt x="365760" y="99695"/>
                    </a:cubicBezTo>
                    <a:cubicBezTo>
                      <a:pt x="342900" y="89535"/>
                      <a:pt x="317500" y="84455"/>
                      <a:pt x="289560" y="84455"/>
                    </a:cubicBezTo>
                    <a:cubicBezTo>
                      <a:pt x="261620" y="84455"/>
                      <a:pt x="236347" y="89535"/>
                      <a:pt x="213741" y="99695"/>
                    </a:cubicBezTo>
                    <a:cubicBezTo>
                      <a:pt x="191135" y="109855"/>
                      <a:pt x="171704" y="123825"/>
                      <a:pt x="155448" y="141605"/>
                    </a:cubicBezTo>
                    <a:cubicBezTo>
                      <a:pt x="139192" y="159385"/>
                      <a:pt x="126619" y="180213"/>
                      <a:pt x="117729" y="204089"/>
                    </a:cubicBezTo>
                    <a:cubicBezTo>
                      <a:pt x="108839" y="227965"/>
                      <a:pt x="104394" y="253873"/>
                      <a:pt x="104394" y="281813"/>
                    </a:cubicBezTo>
                    <a:moveTo>
                      <a:pt x="0" y="281813"/>
                    </a:moveTo>
                    <a:cubicBezTo>
                      <a:pt x="0" y="238633"/>
                      <a:pt x="7239" y="199644"/>
                      <a:pt x="21717" y="164846"/>
                    </a:cubicBezTo>
                    <a:cubicBezTo>
                      <a:pt x="36195" y="130048"/>
                      <a:pt x="56261" y="100457"/>
                      <a:pt x="81915" y="76073"/>
                    </a:cubicBezTo>
                    <a:cubicBezTo>
                      <a:pt x="107569" y="51689"/>
                      <a:pt x="138049" y="32893"/>
                      <a:pt x="173355" y="19685"/>
                    </a:cubicBezTo>
                    <a:cubicBezTo>
                      <a:pt x="208661" y="6477"/>
                      <a:pt x="247269" y="0"/>
                      <a:pt x="288925" y="0"/>
                    </a:cubicBezTo>
                    <a:cubicBezTo>
                      <a:pt x="331089" y="0"/>
                      <a:pt x="369951" y="6604"/>
                      <a:pt x="405511" y="19812"/>
                    </a:cubicBezTo>
                    <a:cubicBezTo>
                      <a:pt x="441071" y="33020"/>
                      <a:pt x="471678" y="51816"/>
                      <a:pt x="497586" y="76200"/>
                    </a:cubicBezTo>
                    <a:cubicBezTo>
                      <a:pt x="523494" y="100584"/>
                      <a:pt x="543687" y="130175"/>
                      <a:pt x="558165" y="164973"/>
                    </a:cubicBezTo>
                    <a:cubicBezTo>
                      <a:pt x="572643" y="199771"/>
                      <a:pt x="579882" y="238760"/>
                      <a:pt x="579882" y="281940"/>
                    </a:cubicBezTo>
                    <a:cubicBezTo>
                      <a:pt x="579882" y="324104"/>
                      <a:pt x="572643" y="362585"/>
                      <a:pt x="558165" y="397383"/>
                    </a:cubicBezTo>
                    <a:cubicBezTo>
                      <a:pt x="543687" y="432181"/>
                      <a:pt x="523494" y="462153"/>
                      <a:pt x="497586" y="487299"/>
                    </a:cubicBezTo>
                    <a:cubicBezTo>
                      <a:pt x="471678" y="512445"/>
                      <a:pt x="440944" y="532003"/>
                      <a:pt x="405384" y="545973"/>
                    </a:cubicBezTo>
                    <a:cubicBezTo>
                      <a:pt x="369824" y="559943"/>
                      <a:pt x="330962" y="566928"/>
                      <a:pt x="288798" y="566928"/>
                    </a:cubicBezTo>
                    <a:cubicBezTo>
                      <a:pt x="247142" y="566928"/>
                      <a:pt x="208661" y="559943"/>
                      <a:pt x="173355" y="545973"/>
                    </a:cubicBezTo>
                    <a:cubicBezTo>
                      <a:pt x="138049" y="532003"/>
                      <a:pt x="107569" y="512445"/>
                      <a:pt x="81915" y="487299"/>
                    </a:cubicBezTo>
                    <a:cubicBezTo>
                      <a:pt x="56261" y="462153"/>
                      <a:pt x="36195" y="432181"/>
                      <a:pt x="21717" y="397383"/>
                    </a:cubicBezTo>
                    <a:cubicBezTo>
                      <a:pt x="7239" y="362585"/>
                      <a:pt x="0" y="324104"/>
                      <a:pt x="0" y="281940"/>
                    </a:cubicBezTo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27" name="Freeform 27"/>
              <p:cNvSpPr/>
              <p:nvPr/>
            </p:nvSpPr>
            <p:spPr>
              <a:xfrm>
                <a:off x="1264793" y="77216"/>
                <a:ext cx="475234" cy="539242"/>
              </a:xfrm>
              <a:custGeom>
                <a:avLst/>
                <a:gdLst/>
                <a:ahLst/>
                <a:cxnLst/>
                <a:rect l="l" t="t" r="r" b="b"/>
                <a:pathLst>
                  <a:path w="475234" h="539242">
                    <a:moveTo>
                      <a:pt x="0" y="0"/>
                    </a:moveTo>
                    <a:lnTo>
                      <a:pt x="127127" y="0"/>
                    </a:lnTo>
                    <a:lnTo>
                      <a:pt x="377698" y="403733"/>
                    </a:lnTo>
                    <a:lnTo>
                      <a:pt x="379222" y="403733"/>
                    </a:lnTo>
                    <a:lnTo>
                      <a:pt x="379222" y="0"/>
                    </a:lnTo>
                    <a:lnTo>
                      <a:pt x="475234" y="0"/>
                    </a:lnTo>
                    <a:lnTo>
                      <a:pt x="475234" y="539242"/>
                    </a:lnTo>
                    <a:lnTo>
                      <a:pt x="353314" y="539242"/>
                    </a:lnTo>
                    <a:lnTo>
                      <a:pt x="97409" y="122682"/>
                    </a:lnTo>
                    <a:lnTo>
                      <a:pt x="95885" y="122682"/>
                    </a:lnTo>
                    <a:lnTo>
                      <a:pt x="95885" y="539242"/>
                    </a:lnTo>
                    <a:lnTo>
                      <a:pt x="0" y="539242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28" name="Freeform 28"/>
              <p:cNvSpPr/>
              <p:nvPr/>
            </p:nvSpPr>
            <p:spPr>
              <a:xfrm>
                <a:off x="1791081" y="77216"/>
                <a:ext cx="512572" cy="539242"/>
              </a:xfrm>
              <a:custGeom>
                <a:avLst/>
                <a:gdLst/>
                <a:ahLst/>
                <a:cxnLst/>
                <a:rect l="l" t="t" r="r" b="b"/>
                <a:pathLst>
                  <a:path w="512572" h="539242">
                    <a:moveTo>
                      <a:pt x="0" y="0"/>
                    </a:moveTo>
                    <a:lnTo>
                      <a:pt x="107442" y="0"/>
                    </a:lnTo>
                    <a:lnTo>
                      <a:pt x="255905" y="415163"/>
                    </a:lnTo>
                    <a:lnTo>
                      <a:pt x="258953" y="415163"/>
                    </a:lnTo>
                    <a:lnTo>
                      <a:pt x="409067" y="0"/>
                    </a:lnTo>
                    <a:lnTo>
                      <a:pt x="512572" y="0"/>
                    </a:lnTo>
                    <a:lnTo>
                      <a:pt x="296291" y="539242"/>
                    </a:lnTo>
                    <a:lnTo>
                      <a:pt x="213233" y="539242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29" name="Freeform 29"/>
              <p:cNvSpPr/>
              <p:nvPr/>
            </p:nvSpPr>
            <p:spPr>
              <a:xfrm>
                <a:off x="2355469" y="77216"/>
                <a:ext cx="370967" cy="539496"/>
              </a:xfrm>
              <a:custGeom>
                <a:avLst/>
                <a:gdLst/>
                <a:ahLst/>
                <a:cxnLst/>
                <a:rect l="l" t="t" r="r" b="b"/>
                <a:pathLst>
                  <a:path w="370967" h="539496">
                    <a:moveTo>
                      <a:pt x="0" y="0"/>
                    </a:moveTo>
                    <a:lnTo>
                      <a:pt x="357251" y="0"/>
                    </a:lnTo>
                    <a:lnTo>
                      <a:pt x="357251" y="83820"/>
                    </a:lnTo>
                    <a:lnTo>
                      <a:pt x="96012" y="83820"/>
                    </a:lnTo>
                    <a:lnTo>
                      <a:pt x="96012" y="220980"/>
                    </a:lnTo>
                    <a:lnTo>
                      <a:pt x="343535" y="220980"/>
                    </a:lnTo>
                    <a:lnTo>
                      <a:pt x="343535" y="301752"/>
                    </a:lnTo>
                    <a:lnTo>
                      <a:pt x="96012" y="301752"/>
                    </a:lnTo>
                    <a:lnTo>
                      <a:pt x="96012" y="454152"/>
                    </a:lnTo>
                    <a:lnTo>
                      <a:pt x="370967" y="454152"/>
                    </a:lnTo>
                    <a:lnTo>
                      <a:pt x="370967" y="539496"/>
                    </a:lnTo>
                    <a:lnTo>
                      <a:pt x="0" y="539496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30" name="Freeform 30"/>
              <p:cNvSpPr/>
              <p:nvPr/>
            </p:nvSpPr>
            <p:spPr>
              <a:xfrm>
                <a:off x="2820797" y="77216"/>
                <a:ext cx="475488" cy="539242"/>
              </a:xfrm>
              <a:custGeom>
                <a:avLst/>
                <a:gdLst/>
                <a:ahLst/>
                <a:cxnLst/>
                <a:rect l="l" t="t" r="r" b="b"/>
                <a:pathLst>
                  <a:path w="475488" h="539242">
                    <a:moveTo>
                      <a:pt x="127" y="0"/>
                    </a:moveTo>
                    <a:lnTo>
                      <a:pt x="127381" y="0"/>
                    </a:lnTo>
                    <a:lnTo>
                      <a:pt x="377952" y="403733"/>
                    </a:lnTo>
                    <a:lnTo>
                      <a:pt x="379476" y="403733"/>
                    </a:lnTo>
                    <a:lnTo>
                      <a:pt x="379476" y="0"/>
                    </a:lnTo>
                    <a:lnTo>
                      <a:pt x="475488" y="0"/>
                    </a:lnTo>
                    <a:lnTo>
                      <a:pt x="475488" y="539242"/>
                    </a:lnTo>
                    <a:lnTo>
                      <a:pt x="353568" y="539242"/>
                    </a:lnTo>
                    <a:lnTo>
                      <a:pt x="97536" y="122682"/>
                    </a:lnTo>
                    <a:lnTo>
                      <a:pt x="96012" y="122682"/>
                    </a:lnTo>
                    <a:lnTo>
                      <a:pt x="96012" y="539242"/>
                    </a:lnTo>
                    <a:lnTo>
                      <a:pt x="0" y="539242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31" name="Freeform 31"/>
              <p:cNvSpPr/>
              <p:nvPr/>
            </p:nvSpPr>
            <p:spPr>
              <a:xfrm>
                <a:off x="3357880" y="77216"/>
                <a:ext cx="426593" cy="539242"/>
              </a:xfrm>
              <a:custGeom>
                <a:avLst/>
                <a:gdLst/>
                <a:ahLst/>
                <a:cxnLst/>
                <a:rect l="l" t="t" r="r" b="b"/>
                <a:pathLst>
                  <a:path w="426593" h="539242">
                    <a:moveTo>
                      <a:pt x="165227" y="83820"/>
                    </a:moveTo>
                    <a:lnTo>
                      <a:pt x="0" y="83820"/>
                    </a:lnTo>
                    <a:lnTo>
                      <a:pt x="0" y="0"/>
                    </a:lnTo>
                    <a:lnTo>
                      <a:pt x="426593" y="0"/>
                    </a:lnTo>
                    <a:lnTo>
                      <a:pt x="426593" y="83820"/>
                    </a:lnTo>
                    <a:lnTo>
                      <a:pt x="261239" y="83820"/>
                    </a:lnTo>
                    <a:lnTo>
                      <a:pt x="261239" y="539242"/>
                    </a:lnTo>
                    <a:lnTo>
                      <a:pt x="165227" y="539242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32" name="Freeform 32"/>
              <p:cNvSpPr/>
              <p:nvPr/>
            </p:nvSpPr>
            <p:spPr>
              <a:xfrm>
                <a:off x="3847719" y="77216"/>
                <a:ext cx="96012" cy="539242"/>
              </a:xfrm>
              <a:custGeom>
                <a:avLst/>
                <a:gdLst/>
                <a:ahLst/>
                <a:cxnLst/>
                <a:rect l="l" t="t" r="r" b="b"/>
                <a:pathLst>
                  <a:path w="96012" h="539242">
                    <a:moveTo>
                      <a:pt x="0" y="0"/>
                    </a:moveTo>
                    <a:lnTo>
                      <a:pt x="96012" y="0"/>
                    </a:lnTo>
                    <a:lnTo>
                      <a:pt x="96012" y="539242"/>
                    </a:lnTo>
                    <a:lnTo>
                      <a:pt x="0" y="539242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33" name="Freeform 33"/>
              <p:cNvSpPr/>
              <p:nvPr/>
            </p:nvSpPr>
            <p:spPr>
              <a:xfrm>
                <a:off x="4037965" y="63500"/>
                <a:ext cx="579755" cy="566928"/>
              </a:xfrm>
              <a:custGeom>
                <a:avLst/>
                <a:gdLst/>
                <a:ahLst/>
                <a:cxnLst/>
                <a:rect l="l" t="t" r="r" b="b"/>
                <a:pathLst>
                  <a:path w="579755" h="566928">
                    <a:moveTo>
                      <a:pt x="104521" y="281813"/>
                    </a:moveTo>
                    <a:cubicBezTo>
                      <a:pt x="104521" y="310769"/>
                      <a:pt x="108966" y="337312"/>
                      <a:pt x="117856" y="361442"/>
                    </a:cubicBezTo>
                    <a:cubicBezTo>
                      <a:pt x="126746" y="385572"/>
                      <a:pt x="139446" y="406527"/>
                      <a:pt x="155956" y="424307"/>
                    </a:cubicBezTo>
                    <a:cubicBezTo>
                      <a:pt x="172466" y="442087"/>
                      <a:pt x="192024" y="455930"/>
                      <a:pt x="214630" y="465836"/>
                    </a:cubicBezTo>
                    <a:cubicBezTo>
                      <a:pt x="237236" y="475742"/>
                      <a:pt x="262255" y="480695"/>
                      <a:pt x="289687" y="480695"/>
                    </a:cubicBezTo>
                    <a:cubicBezTo>
                      <a:pt x="317119" y="480695"/>
                      <a:pt x="342265" y="475742"/>
                      <a:pt x="365125" y="465836"/>
                    </a:cubicBezTo>
                    <a:cubicBezTo>
                      <a:pt x="387985" y="455930"/>
                      <a:pt x="407670" y="442087"/>
                      <a:pt x="424180" y="424307"/>
                    </a:cubicBezTo>
                    <a:cubicBezTo>
                      <a:pt x="440690" y="406527"/>
                      <a:pt x="453390" y="385572"/>
                      <a:pt x="462280" y="361442"/>
                    </a:cubicBezTo>
                    <a:cubicBezTo>
                      <a:pt x="471170" y="337312"/>
                      <a:pt x="475615" y="310769"/>
                      <a:pt x="475615" y="281813"/>
                    </a:cubicBezTo>
                    <a:cubicBezTo>
                      <a:pt x="475615" y="253873"/>
                      <a:pt x="471169" y="227965"/>
                      <a:pt x="462280" y="204089"/>
                    </a:cubicBezTo>
                    <a:cubicBezTo>
                      <a:pt x="453390" y="180213"/>
                      <a:pt x="440817" y="159385"/>
                      <a:pt x="424561" y="141605"/>
                    </a:cubicBezTo>
                    <a:cubicBezTo>
                      <a:pt x="408305" y="123825"/>
                      <a:pt x="388747" y="109855"/>
                      <a:pt x="365887" y="99695"/>
                    </a:cubicBezTo>
                    <a:cubicBezTo>
                      <a:pt x="343027" y="89535"/>
                      <a:pt x="317627" y="84455"/>
                      <a:pt x="289687" y="84455"/>
                    </a:cubicBezTo>
                    <a:cubicBezTo>
                      <a:pt x="261747" y="84455"/>
                      <a:pt x="236474" y="89535"/>
                      <a:pt x="213868" y="99695"/>
                    </a:cubicBezTo>
                    <a:cubicBezTo>
                      <a:pt x="191262" y="109855"/>
                      <a:pt x="171831" y="123825"/>
                      <a:pt x="155575" y="141605"/>
                    </a:cubicBezTo>
                    <a:cubicBezTo>
                      <a:pt x="139319" y="159385"/>
                      <a:pt x="126746" y="180213"/>
                      <a:pt x="117856" y="204089"/>
                    </a:cubicBezTo>
                    <a:cubicBezTo>
                      <a:pt x="108966" y="227965"/>
                      <a:pt x="104521" y="253873"/>
                      <a:pt x="104521" y="281813"/>
                    </a:cubicBezTo>
                    <a:moveTo>
                      <a:pt x="127" y="281813"/>
                    </a:moveTo>
                    <a:cubicBezTo>
                      <a:pt x="127" y="238633"/>
                      <a:pt x="7366" y="199644"/>
                      <a:pt x="21844" y="164846"/>
                    </a:cubicBezTo>
                    <a:cubicBezTo>
                      <a:pt x="36322" y="130048"/>
                      <a:pt x="56388" y="100457"/>
                      <a:pt x="82042" y="76073"/>
                    </a:cubicBezTo>
                    <a:cubicBezTo>
                      <a:pt x="107696" y="51689"/>
                      <a:pt x="138176" y="32893"/>
                      <a:pt x="173482" y="19685"/>
                    </a:cubicBezTo>
                    <a:cubicBezTo>
                      <a:pt x="208788" y="6477"/>
                      <a:pt x="247142" y="0"/>
                      <a:pt x="288798" y="0"/>
                    </a:cubicBezTo>
                    <a:cubicBezTo>
                      <a:pt x="330962" y="0"/>
                      <a:pt x="369824" y="6604"/>
                      <a:pt x="405257" y="19812"/>
                    </a:cubicBezTo>
                    <a:cubicBezTo>
                      <a:pt x="440690" y="33020"/>
                      <a:pt x="471551" y="51816"/>
                      <a:pt x="497459" y="76200"/>
                    </a:cubicBezTo>
                    <a:cubicBezTo>
                      <a:pt x="523367" y="100584"/>
                      <a:pt x="543560" y="130175"/>
                      <a:pt x="558038" y="164973"/>
                    </a:cubicBezTo>
                    <a:cubicBezTo>
                      <a:pt x="572516" y="199771"/>
                      <a:pt x="579755" y="238760"/>
                      <a:pt x="579755" y="281940"/>
                    </a:cubicBezTo>
                    <a:cubicBezTo>
                      <a:pt x="579755" y="324104"/>
                      <a:pt x="572516" y="362585"/>
                      <a:pt x="558038" y="397383"/>
                    </a:cubicBezTo>
                    <a:cubicBezTo>
                      <a:pt x="543560" y="432181"/>
                      <a:pt x="523367" y="462153"/>
                      <a:pt x="497459" y="487299"/>
                    </a:cubicBezTo>
                    <a:cubicBezTo>
                      <a:pt x="471552" y="512445"/>
                      <a:pt x="440817" y="532003"/>
                      <a:pt x="405257" y="545973"/>
                    </a:cubicBezTo>
                    <a:cubicBezTo>
                      <a:pt x="369697" y="559943"/>
                      <a:pt x="330962" y="566928"/>
                      <a:pt x="288798" y="566928"/>
                    </a:cubicBezTo>
                    <a:cubicBezTo>
                      <a:pt x="247142" y="566928"/>
                      <a:pt x="208661" y="559943"/>
                      <a:pt x="173355" y="545973"/>
                    </a:cubicBezTo>
                    <a:cubicBezTo>
                      <a:pt x="138049" y="532003"/>
                      <a:pt x="107569" y="512445"/>
                      <a:pt x="81915" y="487299"/>
                    </a:cubicBezTo>
                    <a:cubicBezTo>
                      <a:pt x="56261" y="462153"/>
                      <a:pt x="36195" y="432181"/>
                      <a:pt x="21717" y="397383"/>
                    </a:cubicBezTo>
                    <a:cubicBezTo>
                      <a:pt x="7239" y="362585"/>
                      <a:pt x="0" y="324104"/>
                      <a:pt x="0" y="281940"/>
                    </a:cubicBezTo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34" name="Freeform 34"/>
              <p:cNvSpPr/>
              <p:nvPr/>
            </p:nvSpPr>
            <p:spPr>
              <a:xfrm>
                <a:off x="4710684" y="77216"/>
                <a:ext cx="475361" cy="539242"/>
              </a:xfrm>
              <a:custGeom>
                <a:avLst/>
                <a:gdLst/>
                <a:ahLst/>
                <a:cxnLst/>
                <a:rect l="l" t="t" r="r" b="b"/>
                <a:pathLst>
                  <a:path w="475361" h="539242">
                    <a:moveTo>
                      <a:pt x="0" y="0"/>
                    </a:moveTo>
                    <a:lnTo>
                      <a:pt x="127254" y="0"/>
                    </a:lnTo>
                    <a:lnTo>
                      <a:pt x="377825" y="403733"/>
                    </a:lnTo>
                    <a:lnTo>
                      <a:pt x="379349" y="403733"/>
                    </a:lnTo>
                    <a:lnTo>
                      <a:pt x="379349" y="0"/>
                    </a:lnTo>
                    <a:lnTo>
                      <a:pt x="475361" y="0"/>
                    </a:lnTo>
                    <a:lnTo>
                      <a:pt x="475361" y="539242"/>
                    </a:lnTo>
                    <a:lnTo>
                      <a:pt x="353441" y="539242"/>
                    </a:lnTo>
                    <a:lnTo>
                      <a:pt x="97536" y="122682"/>
                    </a:lnTo>
                    <a:lnTo>
                      <a:pt x="96012" y="122682"/>
                    </a:lnTo>
                    <a:lnTo>
                      <a:pt x="96012" y="539242"/>
                    </a:lnTo>
                    <a:lnTo>
                      <a:pt x="0" y="539242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</p:grpSp>
        <p:grpSp>
          <p:nvGrpSpPr>
            <p:cNvPr id="35" name="Group 35"/>
            <p:cNvGrpSpPr>
              <a:grpSpLocks noChangeAspect="1"/>
            </p:cNvGrpSpPr>
            <p:nvPr/>
          </p:nvGrpSpPr>
          <p:grpSpPr>
            <a:xfrm>
              <a:off x="2786647" y="969061"/>
              <a:ext cx="19854" cy="194739"/>
              <a:chOff x="0" y="0"/>
              <a:chExt cx="77660" cy="761695"/>
            </a:xfrm>
          </p:grpSpPr>
          <p:sp>
            <p:nvSpPr>
              <p:cNvPr id="36" name="Freeform 36"/>
              <p:cNvSpPr/>
              <p:nvPr/>
            </p:nvSpPr>
            <p:spPr>
              <a:xfrm>
                <a:off x="0" y="0"/>
                <a:ext cx="77597" cy="761746"/>
              </a:xfrm>
              <a:custGeom>
                <a:avLst/>
                <a:gdLst/>
                <a:ahLst/>
                <a:cxnLst/>
                <a:rect l="l" t="t" r="r" b="b"/>
                <a:pathLst>
                  <a:path w="77597" h="761746">
                    <a:moveTo>
                      <a:pt x="77597" y="761746"/>
                    </a:moveTo>
                    <a:lnTo>
                      <a:pt x="0" y="761746"/>
                    </a:lnTo>
                    <a:lnTo>
                      <a:pt x="0" y="0"/>
                    </a:lnTo>
                    <a:lnTo>
                      <a:pt x="77597" y="0"/>
                    </a:lnTo>
                    <a:close/>
                  </a:path>
                </a:pathLst>
              </a:custGeom>
              <a:solidFill>
                <a:srgbClr val="090F10"/>
              </a:solidFill>
            </p:spPr>
          </p:sp>
        </p:grpSp>
        <p:grpSp>
          <p:nvGrpSpPr>
            <p:cNvPr id="37" name="Group 37"/>
            <p:cNvGrpSpPr>
              <a:grpSpLocks noChangeAspect="1"/>
            </p:cNvGrpSpPr>
            <p:nvPr/>
          </p:nvGrpSpPr>
          <p:grpSpPr>
            <a:xfrm>
              <a:off x="2252006" y="651465"/>
              <a:ext cx="787540" cy="256520"/>
              <a:chOff x="0" y="0"/>
              <a:chExt cx="3080360" cy="1003338"/>
            </a:xfrm>
          </p:grpSpPr>
          <p:sp>
            <p:nvSpPr>
              <p:cNvPr id="38" name="Freeform 38"/>
              <p:cNvSpPr/>
              <p:nvPr/>
            </p:nvSpPr>
            <p:spPr>
              <a:xfrm>
                <a:off x="63500" y="63500"/>
                <a:ext cx="800862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800862" h="876300">
                    <a:moveTo>
                      <a:pt x="283464" y="370078"/>
                    </a:moveTo>
                    <a:lnTo>
                      <a:pt x="341122" y="370078"/>
                    </a:lnTo>
                    <a:cubicBezTo>
                      <a:pt x="350901" y="370078"/>
                      <a:pt x="361823" y="369316"/>
                      <a:pt x="373634" y="367665"/>
                    </a:cubicBezTo>
                    <a:cubicBezTo>
                      <a:pt x="385445" y="366014"/>
                      <a:pt x="396494" y="362585"/>
                      <a:pt x="406781" y="357124"/>
                    </a:cubicBezTo>
                    <a:cubicBezTo>
                      <a:pt x="417068" y="351663"/>
                      <a:pt x="425577" y="344297"/>
                      <a:pt x="432562" y="334772"/>
                    </a:cubicBezTo>
                    <a:cubicBezTo>
                      <a:pt x="439547" y="325247"/>
                      <a:pt x="442976" y="312674"/>
                      <a:pt x="442976" y="297053"/>
                    </a:cubicBezTo>
                    <a:cubicBezTo>
                      <a:pt x="442976" y="281432"/>
                      <a:pt x="440055" y="268986"/>
                      <a:pt x="434340" y="259969"/>
                    </a:cubicBezTo>
                    <a:cubicBezTo>
                      <a:pt x="428625" y="250952"/>
                      <a:pt x="421259" y="244094"/>
                      <a:pt x="412242" y="239522"/>
                    </a:cubicBezTo>
                    <a:cubicBezTo>
                      <a:pt x="403225" y="234950"/>
                      <a:pt x="393446" y="232156"/>
                      <a:pt x="382778" y="230886"/>
                    </a:cubicBezTo>
                    <a:cubicBezTo>
                      <a:pt x="372110" y="229616"/>
                      <a:pt x="362331" y="229108"/>
                      <a:pt x="353314" y="229108"/>
                    </a:cubicBezTo>
                    <a:lnTo>
                      <a:pt x="283464" y="229108"/>
                    </a:lnTo>
                    <a:close/>
                    <a:moveTo>
                      <a:pt x="0" y="0"/>
                    </a:moveTo>
                    <a:lnTo>
                      <a:pt x="377571" y="0"/>
                    </a:lnTo>
                    <a:cubicBezTo>
                      <a:pt x="420497" y="0"/>
                      <a:pt x="463169" y="4318"/>
                      <a:pt x="505714" y="12954"/>
                    </a:cubicBezTo>
                    <a:cubicBezTo>
                      <a:pt x="548259" y="21590"/>
                      <a:pt x="586232" y="36957"/>
                      <a:pt x="619633" y="58801"/>
                    </a:cubicBezTo>
                    <a:cubicBezTo>
                      <a:pt x="653034" y="80645"/>
                      <a:pt x="680085" y="109982"/>
                      <a:pt x="700659" y="146685"/>
                    </a:cubicBezTo>
                    <a:cubicBezTo>
                      <a:pt x="721233" y="183388"/>
                      <a:pt x="731647" y="229362"/>
                      <a:pt x="731647" y="284734"/>
                    </a:cubicBezTo>
                    <a:cubicBezTo>
                      <a:pt x="731647" y="338328"/>
                      <a:pt x="718439" y="385572"/>
                      <a:pt x="692150" y="426466"/>
                    </a:cubicBezTo>
                    <a:cubicBezTo>
                      <a:pt x="665861" y="467360"/>
                      <a:pt x="628015" y="498856"/>
                      <a:pt x="578612" y="521208"/>
                    </a:cubicBezTo>
                    <a:lnTo>
                      <a:pt x="800862" y="876300"/>
                    </a:lnTo>
                    <a:lnTo>
                      <a:pt x="462407" y="876300"/>
                    </a:lnTo>
                    <a:lnTo>
                      <a:pt x="294640" y="563245"/>
                    </a:lnTo>
                    <a:lnTo>
                      <a:pt x="286004" y="563245"/>
                    </a:lnTo>
                    <a:lnTo>
                      <a:pt x="286004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39" name="Freeform 39"/>
              <p:cNvSpPr/>
              <p:nvPr/>
            </p:nvSpPr>
            <p:spPr>
              <a:xfrm>
                <a:off x="948563" y="63500"/>
                <a:ext cx="297053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297053" h="876300">
                    <a:moveTo>
                      <a:pt x="0" y="0"/>
                    </a:moveTo>
                    <a:lnTo>
                      <a:pt x="297053" y="0"/>
                    </a:lnTo>
                    <a:lnTo>
                      <a:pt x="297053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40" name="Freeform 40"/>
              <p:cNvSpPr/>
              <p:nvPr/>
            </p:nvSpPr>
            <p:spPr>
              <a:xfrm>
                <a:off x="1338453" y="63500"/>
                <a:ext cx="725297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725297" h="876300">
                    <a:moveTo>
                      <a:pt x="509905" y="876300"/>
                    </a:moveTo>
                    <a:lnTo>
                      <a:pt x="215265" y="876300"/>
                    </a:lnTo>
                    <a:lnTo>
                      <a:pt x="215265" y="248793"/>
                    </a:lnTo>
                    <a:lnTo>
                      <a:pt x="0" y="248793"/>
                    </a:lnTo>
                    <a:lnTo>
                      <a:pt x="0" y="0"/>
                    </a:lnTo>
                    <a:lnTo>
                      <a:pt x="725297" y="0"/>
                    </a:lnTo>
                    <a:lnTo>
                      <a:pt x="725297" y="248793"/>
                    </a:lnTo>
                    <a:lnTo>
                      <a:pt x="509905" y="248793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41" name="Freeform 41"/>
              <p:cNvSpPr/>
              <p:nvPr/>
            </p:nvSpPr>
            <p:spPr>
              <a:xfrm>
                <a:off x="2043938" y="63500"/>
                <a:ext cx="972947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972947" h="876300">
                    <a:moveTo>
                      <a:pt x="625094" y="876300"/>
                    </a:moveTo>
                    <a:lnTo>
                      <a:pt x="330454" y="876300"/>
                    </a:lnTo>
                    <a:lnTo>
                      <a:pt x="330454" y="517398"/>
                    </a:lnTo>
                    <a:lnTo>
                      <a:pt x="0" y="0"/>
                    </a:lnTo>
                    <a:lnTo>
                      <a:pt x="355219" y="0"/>
                    </a:lnTo>
                    <a:lnTo>
                      <a:pt x="493903" y="257429"/>
                    </a:lnTo>
                    <a:lnTo>
                      <a:pt x="626364" y="0"/>
                    </a:lnTo>
                    <a:lnTo>
                      <a:pt x="972947" y="0"/>
                    </a:lnTo>
                    <a:lnTo>
                      <a:pt x="625094" y="517398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</p:grpSp>
        <p:grpSp>
          <p:nvGrpSpPr>
            <p:cNvPr id="42" name="Group 42"/>
            <p:cNvGrpSpPr>
              <a:grpSpLocks noChangeAspect="1"/>
            </p:cNvGrpSpPr>
            <p:nvPr/>
          </p:nvGrpSpPr>
          <p:grpSpPr>
            <a:xfrm>
              <a:off x="2863106" y="972383"/>
              <a:ext cx="485817" cy="177359"/>
              <a:chOff x="0" y="0"/>
              <a:chExt cx="1900212" cy="693712"/>
            </a:xfrm>
          </p:grpSpPr>
          <p:sp>
            <p:nvSpPr>
              <p:cNvPr id="43" name="Freeform 43"/>
              <p:cNvSpPr/>
              <p:nvPr/>
            </p:nvSpPr>
            <p:spPr>
              <a:xfrm>
                <a:off x="63500" y="63500"/>
                <a:ext cx="362585" cy="553085"/>
              </a:xfrm>
              <a:custGeom>
                <a:avLst/>
                <a:gdLst/>
                <a:ahLst/>
                <a:cxnLst/>
                <a:rect l="l" t="t" r="r" b="b"/>
                <a:pathLst>
                  <a:path w="362585" h="553085">
                    <a:moveTo>
                      <a:pt x="3810" y="469265"/>
                    </a:moveTo>
                    <a:lnTo>
                      <a:pt x="211709" y="265049"/>
                    </a:lnTo>
                    <a:cubicBezTo>
                      <a:pt x="228473" y="248793"/>
                      <a:pt x="241808" y="232410"/>
                      <a:pt x="251714" y="215900"/>
                    </a:cubicBezTo>
                    <a:cubicBezTo>
                      <a:pt x="261620" y="199390"/>
                      <a:pt x="266573" y="180467"/>
                      <a:pt x="266573" y="159131"/>
                    </a:cubicBezTo>
                    <a:cubicBezTo>
                      <a:pt x="266573" y="133731"/>
                      <a:pt x="258318" y="113538"/>
                      <a:pt x="241808" y="98552"/>
                    </a:cubicBezTo>
                    <a:cubicBezTo>
                      <a:pt x="225298" y="83566"/>
                      <a:pt x="204851" y="76200"/>
                      <a:pt x="180467" y="76200"/>
                    </a:cubicBezTo>
                    <a:cubicBezTo>
                      <a:pt x="154559" y="76200"/>
                      <a:pt x="133731" y="84963"/>
                      <a:pt x="117983" y="102489"/>
                    </a:cubicBezTo>
                    <a:cubicBezTo>
                      <a:pt x="102235" y="120015"/>
                      <a:pt x="92583" y="141986"/>
                      <a:pt x="89027" y="168402"/>
                    </a:cubicBezTo>
                    <a:lnTo>
                      <a:pt x="0" y="154686"/>
                    </a:lnTo>
                    <a:cubicBezTo>
                      <a:pt x="2540" y="132334"/>
                      <a:pt x="8890" y="111760"/>
                      <a:pt x="19050" y="92964"/>
                    </a:cubicBezTo>
                    <a:cubicBezTo>
                      <a:pt x="29210" y="74168"/>
                      <a:pt x="42164" y="57912"/>
                      <a:pt x="57912" y="44196"/>
                    </a:cubicBezTo>
                    <a:cubicBezTo>
                      <a:pt x="73660" y="30480"/>
                      <a:pt x="92075" y="19685"/>
                      <a:pt x="113157" y="11811"/>
                    </a:cubicBezTo>
                    <a:cubicBezTo>
                      <a:pt x="134239" y="3937"/>
                      <a:pt x="157226" y="0"/>
                      <a:pt x="181991" y="0"/>
                    </a:cubicBezTo>
                    <a:cubicBezTo>
                      <a:pt x="205359" y="0"/>
                      <a:pt x="227838" y="3302"/>
                      <a:pt x="249428" y="9906"/>
                    </a:cubicBezTo>
                    <a:cubicBezTo>
                      <a:pt x="271018" y="16510"/>
                      <a:pt x="290195" y="26543"/>
                      <a:pt x="306959" y="40005"/>
                    </a:cubicBezTo>
                    <a:cubicBezTo>
                      <a:pt x="323723" y="53467"/>
                      <a:pt x="337058" y="69977"/>
                      <a:pt x="346964" y="89535"/>
                    </a:cubicBezTo>
                    <a:cubicBezTo>
                      <a:pt x="356870" y="109093"/>
                      <a:pt x="361823" y="131826"/>
                      <a:pt x="361823" y="157734"/>
                    </a:cubicBezTo>
                    <a:cubicBezTo>
                      <a:pt x="361823" y="175006"/>
                      <a:pt x="359537" y="191135"/>
                      <a:pt x="354965" y="206121"/>
                    </a:cubicBezTo>
                    <a:cubicBezTo>
                      <a:pt x="350393" y="221107"/>
                      <a:pt x="344170" y="235204"/>
                      <a:pt x="336296" y="248412"/>
                    </a:cubicBezTo>
                    <a:cubicBezTo>
                      <a:pt x="328422" y="261620"/>
                      <a:pt x="319278" y="274193"/>
                      <a:pt x="308864" y="286131"/>
                    </a:cubicBezTo>
                    <a:cubicBezTo>
                      <a:pt x="298450" y="298069"/>
                      <a:pt x="287147" y="309626"/>
                      <a:pt x="274955" y="320802"/>
                    </a:cubicBezTo>
                    <a:lnTo>
                      <a:pt x="119507" y="469265"/>
                    </a:lnTo>
                    <a:lnTo>
                      <a:pt x="362585" y="469265"/>
                    </a:lnTo>
                    <a:lnTo>
                      <a:pt x="362585" y="553085"/>
                    </a:lnTo>
                    <a:lnTo>
                      <a:pt x="3810" y="553085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44" name="Freeform 44"/>
              <p:cNvSpPr/>
              <p:nvPr/>
            </p:nvSpPr>
            <p:spPr>
              <a:xfrm>
                <a:off x="521208" y="63500"/>
                <a:ext cx="381000" cy="566928"/>
              </a:xfrm>
              <a:custGeom>
                <a:avLst/>
                <a:gdLst/>
                <a:ahLst/>
                <a:cxnLst/>
                <a:rect l="l" t="t" r="r" b="b"/>
                <a:pathLst>
                  <a:path w="381000" h="566928">
                    <a:moveTo>
                      <a:pt x="287274" y="283337"/>
                    </a:moveTo>
                    <a:cubicBezTo>
                      <a:pt x="287274" y="264541"/>
                      <a:pt x="286131" y="243205"/>
                      <a:pt x="283845" y="219329"/>
                    </a:cubicBezTo>
                    <a:cubicBezTo>
                      <a:pt x="281559" y="195453"/>
                      <a:pt x="276987" y="172847"/>
                      <a:pt x="270129" y="151511"/>
                    </a:cubicBezTo>
                    <a:cubicBezTo>
                      <a:pt x="263271" y="130175"/>
                      <a:pt x="253492" y="112395"/>
                      <a:pt x="240792" y="97917"/>
                    </a:cubicBezTo>
                    <a:cubicBezTo>
                      <a:pt x="228092" y="83439"/>
                      <a:pt x="211582" y="76200"/>
                      <a:pt x="191262" y="76200"/>
                    </a:cubicBezTo>
                    <a:cubicBezTo>
                      <a:pt x="170434" y="76200"/>
                      <a:pt x="153670" y="83439"/>
                      <a:pt x="140970" y="97917"/>
                    </a:cubicBezTo>
                    <a:cubicBezTo>
                      <a:pt x="128270" y="112395"/>
                      <a:pt x="118491" y="130302"/>
                      <a:pt x="111633" y="151638"/>
                    </a:cubicBezTo>
                    <a:cubicBezTo>
                      <a:pt x="104775" y="172974"/>
                      <a:pt x="100076" y="195580"/>
                      <a:pt x="97536" y="219456"/>
                    </a:cubicBezTo>
                    <a:cubicBezTo>
                      <a:pt x="94996" y="243332"/>
                      <a:pt x="93726" y="264668"/>
                      <a:pt x="93726" y="283464"/>
                    </a:cubicBezTo>
                    <a:cubicBezTo>
                      <a:pt x="93726" y="302260"/>
                      <a:pt x="94996" y="323596"/>
                      <a:pt x="97536" y="347472"/>
                    </a:cubicBezTo>
                    <a:cubicBezTo>
                      <a:pt x="100076" y="371348"/>
                      <a:pt x="104775" y="393700"/>
                      <a:pt x="111633" y="414528"/>
                    </a:cubicBezTo>
                    <a:cubicBezTo>
                      <a:pt x="118491" y="435356"/>
                      <a:pt x="128270" y="453009"/>
                      <a:pt x="140970" y="467487"/>
                    </a:cubicBezTo>
                    <a:cubicBezTo>
                      <a:pt x="153670" y="481965"/>
                      <a:pt x="170434" y="489204"/>
                      <a:pt x="191262" y="489204"/>
                    </a:cubicBezTo>
                    <a:cubicBezTo>
                      <a:pt x="211582" y="489204"/>
                      <a:pt x="228092" y="481965"/>
                      <a:pt x="240792" y="467487"/>
                    </a:cubicBezTo>
                    <a:cubicBezTo>
                      <a:pt x="253492" y="453009"/>
                      <a:pt x="263271" y="435356"/>
                      <a:pt x="270129" y="414528"/>
                    </a:cubicBezTo>
                    <a:cubicBezTo>
                      <a:pt x="276987" y="393700"/>
                      <a:pt x="281559" y="371348"/>
                      <a:pt x="283845" y="347472"/>
                    </a:cubicBezTo>
                    <a:cubicBezTo>
                      <a:pt x="286131" y="323596"/>
                      <a:pt x="287274" y="302260"/>
                      <a:pt x="287274" y="283464"/>
                    </a:cubicBezTo>
                    <a:moveTo>
                      <a:pt x="381000" y="283464"/>
                    </a:moveTo>
                    <a:cubicBezTo>
                      <a:pt x="381000" y="327152"/>
                      <a:pt x="376809" y="366522"/>
                      <a:pt x="368427" y="401574"/>
                    </a:cubicBezTo>
                    <a:cubicBezTo>
                      <a:pt x="360045" y="436626"/>
                      <a:pt x="347853" y="466344"/>
                      <a:pt x="331851" y="490728"/>
                    </a:cubicBezTo>
                    <a:cubicBezTo>
                      <a:pt x="315849" y="515112"/>
                      <a:pt x="296037" y="533908"/>
                      <a:pt x="272415" y="547116"/>
                    </a:cubicBezTo>
                    <a:cubicBezTo>
                      <a:pt x="248793" y="560324"/>
                      <a:pt x="221742" y="566928"/>
                      <a:pt x="191262" y="566928"/>
                    </a:cubicBezTo>
                    <a:cubicBezTo>
                      <a:pt x="160782" y="566928"/>
                      <a:pt x="133604" y="560324"/>
                      <a:pt x="109728" y="547116"/>
                    </a:cubicBezTo>
                    <a:cubicBezTo>
                      <a:pt x="85852" y="533908"/>
                      <a:pt x="65786" y="515112"/>
                      <a:pt x="49530" y="490728"/>
                    </a:cubicBezTo>
                    <a:cubicBezTo>
                      <a:pt x="33274" y="466344"/>
                      <a:pt x="20955" y="436626"/>
                      <a:pt x="12573" y="401574"/>
                    </a:cubicBezTo>
                    <a:cubicBezTo>
                      <a:pt x="4191" y="366522"/>
                      <a:pt x="0" y="327152"/>
                      <a:pt x="0" y="283464"/>
                    </a:cubicBezTo>
                    <a:cubicBezTo>
                      <a:pt x="0" y="239776"/>
                      <a:pt x="4191" y="200406"/>
                      <a:pt x="12573" y="165481"/>
                    </a:cubicBezTo>
                    <a:cubicBezTo>
                      <a:pt x="20955" y="130556"/>
                      <a:pt x="33274" y="100711"/>
                      <a:pt x="49530" y="76327"/>
                    </a:cubicBezTo>
                    <a:cubicBezTo>
                      <a:pt x="65786" y="51943"/>
                      <a:pt x="85852" y="33147"/>
                      <a:pt x="109728" y="19939"/>
                    </a:cubicBezTo>
                    <a:cubicBezTo>
                      <a:pt x="133604" y="6731"/>
                      <a:pt x="160782" y="0"/>
                      <a:pt x="191262" y="0"/>
                    </a:cubicBezTo>
                    <a:cubicBezTo>
                      <a:pt x="221742" y="0"/>
                      <a:pt x="248793" y="6604"/>
                      <a:pt x="272415" y="19812"/>
                    </a:cubicBezTo>
                    <a:cubicBezTo>
                      <a:pt x="296037" y="33020"/>
                      <a:pt x="315849" y="51816"/>
                      <a:pt x="331851" y="76200"/>
                    </a:cubicBezTo>
                    <a:cubicBezTo>
                      <a:pt x="347853" y="100584"/>
                      <a:pt x="360045" y="130302"/>
                      <a:pt x="368427" y="165354"/>
                    </a:cubicBezTo>
                    <a:cubicBezTo>
                      <a:pt x="376809" y="200406"/>
                      <a:pt x="381000" y="239776"/>
                      <a:pt x="381000" y="283337"/>
                    </a:cubicBezTo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45" name="Freeform 45"/>
              <p:cNvSpPr/>
              <p:nvPr/>
            </p:nvSpPr>
            <p:spPr>
              <a:xfrm>
                <a:off x="992632" y="63500"/>
                <a:ext cx="362712" cy="553085"/>
              </a:xfrm>
              <a:custGeom>
                <a:avLst/>
                <a:gdLst/>
                <a:ahLst/>
                <a:cxnLst/>
                <a:rect l="l" t="t" r="r" b="b"/>
                <a:pathLst>
                  <a:path w="362712" h="553085">
                    <a:moveTo>
                      <a:pt x="3937" y="469265"/>
                    </a:moveTo>
                    <a:lnTo>
                      <a:pt x="211836" y="265049"/>
                    </a:lnTo>
                    <a:cubicBezTo>
                      <a:pt x="228600" y="248793"/>
                      <a:pt x="241935" y="232410"/>
                      <a:pt x="251841" y="215900"/>
                    </a:cubicBezTo>
                    <a:cubicBezTo>
                      <a:pt x="261747" y="199390"/>
                      <a:pt x="266700" y="180467"/>
                      <a:pt x="266700" y="159131"/>
                    </a:cubicBezTo>
                    <a:cubicBezTo>
                      <a:pt x="266700" y="133731"/>
                      <a:pt x="258445" y="113538"/>
                      <a:pt x="241935" y="98552"/>
                    </a:cubicBezTo>
                    <a:cubicBezTo>
                      <a:pt x="225425" y="83566"/>
                      <a:pt x="204978" y="76200"/>
                      <a:pt x="180594" y="76200"/>
                    </a:cubicBezTo>
                    <a:cubicBezTo>
                      <a:pt x="154686" y="76200"/>
                      <a:pt x="133858" y="84963"/>
                      <a:pt x="118110" y="102489"/>
                    </a:cubicBezTo>
                    <a:cubicBezTo>
                      <a:pt x="102362" y="120015"/>
                      <a:pt x="92710" y="141986"/>
                      <a:pt x="89154" y="168402"/>
                    </a:cubicBezTo>
                    <a:lnTo>
                      <a:pt x="0" y="154686"/>
                    </a:lnTo>
                    <a:cubicBezTo>
                      <a:pt x="2540" y="132334"/>
                      <a:pt x="8890" y="111760"/>
                      <a:pt x="19050" y="92964"/>
                    </a:cubicBezTo>
                    <a:cubicBezTo>
                      <a:pt x="29210" y="74168"/>
                      <a:pt x="42164" y="57912"/>
                      <a:pt x="57912" y="44196"/>
                    </a:cubicBezTo>
                    <a:cubicBezTo>
                      <a:pt x="73660" y="30480"/>
                      <a:pt x="92075" y="19685"/>
                      <a:pt x="113157" y="11811"/>
                    </a:cubicBezTo>
                    <a:cubicBezTo>
                      <a:pt x="134239" y="3937"/>
                      <a:pt x="157226" y="0"/>
                      <a:pt x="182118" y="0"/>
                    </a:cubicBezTo>
                    <a:cubicBezTo>
                      <a:pt x="205486" y="0"/>
                      <a:pt x="227965" y="3302"/>
                      <a:pt x="249555" y="9906"/>
                    </a:cubicBezTo>
                    <a:cubicBezTo>
                      <a:pt x="271145" y="16510"/>
                      <a:pt x="290322" y="26543"/>
                      <a:pt x="307086" y="40005"/>
                    </a:cubicBezTo>
                    <a:cubicBezTo>
                      <a:pt x="323850" y="53467"/>
                      <a:pt x="337185" y="69977"/>
                      <a:pt x="347091" y="89535"/>
                    </a:cubicBezTo>
                    <a:cubicBezTo>
                      <a:pt x="356997" y="109093"/>
                      <a:pt x="361950" y="131826"/>
                      <a:pt x="361950" y="157734"/>
                    </a:cubicBezTo>
                    <a:cubicBezTo>
                      <a:pt x="361950" y="175006"/>
                      <a:pt x="359664" y="191135"/>
                      <a:pt x="355092" y="206121"/>
                    </a:cubicBezTo>
                    <a:cubicBezTo>
                      <a:pt x="350520" y="221107"/>
                      <a:pt x="344297" y="235204"/>
                      <a:pt x="336423" y="248412"/>
                    </a:cubicBezTo>
                    <a:cubicBezTo>
                      <a:pt x="328549" y="261620"/>
                      <a:pt x="319405" y="274193"/>
                      <a:pt x="308991" y="286131"/>
                    </a:cubicBezTo>
                    <a:cubicBezTo>
                      <a:pt x="298577" y="298069"/>
                      <a:pt x="287274" y="309626"/>
                      <a:pt x="275082" y="320802"/>
                    </a:cubicBezTo>
                    <a:lnTo>
                      <a:pt x="119761" y="469265"/>
                    </a:lnTo>
                    <a:lnTo>
                      <a:pt x="362712" y="469265"/>
                    </a:lnTo>
                    <a:lnTo>
                      <a:pt x="362712" y="553085"/>
                    </a:lnTo>
                    <a:lnTo>
                      <a:pt x="3937" y="553085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46" name="Freeform 46"/>
              <p:cNvSpPr/>
              <p:nvPr/>
            </p:nvSpPr>
            <p:spPr>
              <a:xfrm>
                <a:off x="1442847" y="77216"/>
                <a:ext cx="393954" cy="553085"/>
              </a:xfrm>
              <a:custGeom>
                <a:avLst/>
                <a:gdLst/>
                <a:ahLst/>
                <a:cxnLst/>
                <a:rect l="l" t="t" r="r" b="b"/>
                <a:pathLst>
                  <a:path w="393954" h="553085">
                    <a:moveTo>
                      <a:pt x="92964" y="370205"/>
                    </a:moveTo>
                    <a:cubicBezTo>
                      <a:pt x="92964" y="384429"/>
                      <a:pt x="95377" y="397891"/>
                      <a:pt x="100203" y="410591"/>
                    </a:cubicBezTo>
                    <a:cubicBezTo>
                      <a:pt x="105029" y="423291"/>
                      <a:pt x="112014" y="434467"/>
                      <a:pt x="121158" y="444119"/>
                    </a:cubicBezTo>
                    <a:cubicBezTo>
                      <a:pt x="130302" y="453771"/>
                      <a:pt x="141224" y="461391"/>
                      <a:pt x="153924" y="466979"/>
                    </a:cubicBezTo>
                    <a:cubicBezTo>
                      <a:pt x="166624" y="472567"/>
                      <a:pt x="180848" y="475361"/>
                      <a:pt x="196596" y="475361"/>
                    </a:cubicBezTo>
                    <a:cubicBezTo>
                      <a:pt x="227584" y="475361"/>
                      <a:pt x="252603" y="465582"/>
                      <a:pt x="271653" y="446024"/>
                    </a:cubicBezTo>
                    <a:cubicBezTo>
                      <a:pt x="290703" y="426466"/>
                      <a:pt x="300228" y="400685"/>
                      <a:pt x="300228" y="368681"/>
                    </a:cubicBezTo>
                    <a:cubicBezTo>
                      <a:pt x="300228" y="353441"/>
                      <a:pt x="297815" y="339344"/>
                      <a:pt x="292989" y="326390"/>
                    </a:cubicBezTo>
                    <a:cubicBezTo>
                      <a:pt x="288163" y="313436"/>
                      <a:pt x="281178" y="302387"/>
                      <a:pt x="272034" y="293243"/>
                    </a:cubicBezTo>
                    <a:cubicBezTo>
                      <a:pt x="262890" y="284099"/>
                      <a:pt x="252095" y="276860"/>
                      <a:pt x="239649" y="271526"/>
                    </a:cubicBezTo>
                    <a:cubicBezTo>
                      <a:pt x="227203" y="266192"/>
                      <a:pt x="213360" y="263525"/>
                      <a:pt x="198120" y="263525"/>
                    </a:cubicBezTo>
                    <a:cubicBezTo>
                      <a:pt x="182880" y="263525"/>
                      <a:pt x="168783" y="266065"/>
                      <a:pt x="155829" y="271145"/>
                    </a:cubicBezTo>
                    <a:cubicBezTo>
                      <a:pt x="142875" y="276225"/>
                      <a:pt x="131699" y="283464"/>
                      <a:pt x="122301" y="292862"/>
                    </a:cubicBezTo>
                    <a:cubicBezTo>
                      <a:pt x="112903" y="302260"/>
                      <a:pt x="105664" y="313563"/>
                      <a:pt x="100584" y="326771"/>
                    </a:cubicBezTo>
                    <a:cubicBezTo>
                      <a:pt x="95504" y="339979"/>
                      <a:pt x="92964" y="354457"/>
                      <a:pt x="92964" y="370205"/>
                    </a:cubicBezTo>
                    <a:moveTo>
                      <a:pt x="301752" y="0"/>
                    </a:moveTo>
                    <a:lnTo>
                      <a:pt x="163830" y="199517"/>
                    </a:lnTo>
                    <a:lnTo>
                      <a:pt x="164592" y="200279"/>
                    </a:lnTo>
                    <a:cubicBezTo>
                      <a:pt x="171704" y="197231"/>
                      <a:pt x="180721" y="194945"/>
                      <a:pt x="191643" y="193421"/>
                    </a:cubicBezTo>
                    <a:cubicBezTo>
                      <a:pt x="202565" y="191897"/>
                      <a:pt x="212598" y="191135"/>
                      <a:pt x="221742" y="191135"/>
                    </a:cubicBezTo>
                    <a:cubicBezTo>
                      <a:pt x="245618" y="191135"/>
                      <a:pt x="267970" y="195580"/>
                      <a:pt x="288798" y="204470"/>
                    </a:cubicBezTo>
                    <a:cubicBezTo>
                      <a:pt x="309626" y="213360"/>
                      <a:pt x="327914" y="225552"/>
                      <a:pt x="343662" y="241046"/>
                    </a:cubicBezTo>
                    <a:cubicBezTo>
                      <a:pt x="359410" y="256540"/>
                      <a:pt x="371729" y="274828"/>
                      <a:pt x="380619" y="295910"/>
                    </a:cubicBezTo>
                    <a:cubicBezTo>
                      <a:pt x="389509" y="316992"/>
                      <a:pt x="393954" y="339725"/>
                      <a:pt x="393954" y="364109"/>
                    </a:cubicBezTo>
                    <a:cubicBezTo>
                      <a:pt x="393954" y="392557"/>
                      <a:pt x="388874" y="418465"/>
                      <a:pt x="378714" y="441833"/>
                    </a:cubicBezTo>
                    <a:cubicBezTo>
                      <a:pt x="368554" y="465201"/>
                      <a:pt x="354711" y="485140"/>
                      <a:pt x="337185" y="501650"/>
                    </a:cubicBezTo>
                    <a:cubicBezTo>
                      <a:pt x="319659" y="518160"/>
                      <a:pt x="298831" y="530860"/>
                      <a:pt x="274701" y="539750"/>
                    </a:cubicBezTo>
                    <a:cubicBezTo>
                      <a:pt x="250571" y="548640"/>
                      <a:pt x="224790" y="553085"/>
                      <a:pt x="197358" y="553085"/>
                    </a:cubicBezTo>
                    <a:cubicBezTo>
                      <a:pt x="168910" y="553085"/>
                      <a:pt x="142748" y="548386"/>
                      <a:pt x="118872" y="538988"/>
                    </a:cubicBezTo>
                    <a:cubicBezTo>
                      <a:pt x="94996" y="529590"/>
                      <a:pt x="74168" y="516509"/>
                      <a:pt x="56388" y="499745"/>
                    </a:cubicBezTo>
                    <a:cubicBezTo>
                      <a:pt x="38608" y="482981"/>
                      <a:pt x="24765" y="463296"/>
                      <a:pt x="14859" y="440690"/>
                    </a:cubicBezTo>
                    <a:cubicBezTo>
                      <a:pt x="4953" y="418084"/>
                      <a:pt x="0" y="393827"/>
                      <a:pt x="0" y="367919"/>
                    </a:cubicBezTo>
                    <a:cubicBezTo>
                      <a:pt x="0" y="352679"/>
                      <a:pt x="1270" y="338328"/>
                      <a:pt x="3810" y="324866"/>
                    </a:cubicBezTo>
                    <a:cubicBezTo>
                      <a:pt x="6350" y="311404"/>
                      <a:pt x="10033" y="298450"/>
                      <a:pt x="14859" y="286004"/>
                    </a:cubicBezTo>
                    <a:cubicBezTo>
                      <a:pt x="19685" y="273558"/>
                      <a:pt x="25527" y="260985"/>
                      <a:pt x="32385" y="248285"/>
                    </a:cubicBezTo>
                    <a:cubicBezTo>
                      <a:pt x="39243" y="235585"/>
                      <a:pt x="46990" y="222377"/>
                      <a:pt x="55626" y="208661"/>
                    </a:cubicBezTo>
                    <a:lnTo>
                      <a:pt x="190500" y="0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</p:grpSp>
      </p:grpSp>
      <p:grpSp>
        <p:nvGrpSpPr>
          <p:cNvPr id="47" name="Group 47"/>
          <p:cNvGrpSpPr/>
          <p:nvPr/>
        </p:nvGrpSpPr>
        <p:grpSpPr>
          <a:xfrm>
            <a:off x="6178817" y="10157871"/>
            <a:ext cx="5937192" cy="129129"/>
            <a:chOff x="0" y="0"/>
            <a:chExt cx="784752" cy="17068"/>
          </a:xfrm>
        </p:grpSpPr>
        <p:sp>
          <p:nvSpPr>
            <p:cNvPr id="48" name="Freeform 48"/>
            <p:cNvSpPr/>
            <p:nvPr/>
          </p:nvSpPr>
          <p:spPr>
            <a:xfrm>
              <a:off x="0" y="0"/>
              <a:ext cx="784752" cy="17068"/>
            </a:xfrm>
            <a:custGeom>
              <a:avLst/>
              <a:gdLst/>
              <a:ahLst/>
              <a:cxnLst/>
              <a:rect l="l" t="t" r="r" b="b"/>
              <a:pathLst>
                <a:path w="784752" h="17068">
                  <a:moveTo>
                    <a:pt x="0" y="0"/>
                  </a:moveTo>
                  <a:lnTo>
                    <a:pt x="784752" y="0"/>
                  </a:lnTo>
                  <a:lnTo>
                    <a:pt x="784752" y="17068"/>
                  </a:lnTo>
                  <a:lnTo>
                    <a:pt x="0" y="17068"/>
                  </a:lnTo>
                  <a:close/>
                </a:path>
              </a:pathLst>
            </a:custGeom>
            <a:solidFill>
              <a:srgbClr val="E3393A"/>
            </a:solidFill>
          </p:spPr>
        </p:sp>
        <p:sp>
          <p:nvSpPr>
            <p:cNvPr id="49" name="TextBox 49"/>
            <p:cNvSpPr txBox="1"/>
            <p:nvPr/>
          </p:nvSpPr>
          <p:spPr>
            <a:xfrm>
              <a:off x="0" y="-38100"/>
              <a:ext cx="784752" cy="55168"/>
            </a:xfrm>
            <a:prstGeom prst="rect">
              <a:avLst/>
            </a:prstGeom>
          </p:spPr>
          <p:txBody>
            <a:bodyPr lIns="47037" tIns="47037" rIns="47037" bIns="47037" rtlCol="0" anchor="ctr"/>
            <a:lstStyle/>
            <a:p>
              <a:pPr algn="ctr">
                <a:lnSpc>
                  <a:spcPts val="1814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50" name="Group 50"/>
          <p:cNvGrpSpPr/>
          <p:nvPr/>
        </p:nvGrpSpPr>
        <p:grpSpPr>
          <a:xfrm>
            <a:off x="0" y="10157871"/>
            <a:ext cx="5937192" cy="129129"/>
            <a:chOff x="0" y="0"/>
            <a:chExt cx="784752" cy="17068"/>
          </a:xfrm>
        </p:grpSpPr>
        <p:sp>
          <p:nvSpPr>
            <p:cNvPr id="51" name="Freeform 51"/>
            <p:cNvSpPr/>
            <p:nvPr/>
          </p:nvSpPr>
          <p:spPr>
            <a:xfrm>
              <a:off x="0" y="0"/>
              <a:ext cx="784752" cy="17068"/>
            </a:xfrm>
            <a:custGeom>
              <a:avLst/>
              <a:gdLst/>
              <a:ahLst/>
              <a:cxnLst/>
              <a:rect l="l" t="t" r="r" b="b"/>
              <a:pathLst>
                <a:path w="784752" h="17068">
                  <a:moveTo>
                    <a:pt x="0" y="0"/>
                  </a:moveTo>
                  <a:lnTo>
                    <a:pt x="784752" y="0"/>
                  </a:lnTo>
                  <a:lnTo>
                    <a:pt x="784752" y="17068"/>
                  </a:lnTo>
                  <a:lnTo>
                    <a:pt x="0" y="17068"/>
                  </a:lnTo>
                  <a:close/>
                </a:path>
              </a:pathLst>
            </a:custGeom>
            <a:solidFill>
              <a:srgbClr val="232625"/>
            </a:solidFill>
          </p:spPr>
        </p:sp>
        <p:sp>
          <p:nvSpPr>
            <p:cNvPr id="52" name="TextBox 52"/>
            <p:cNvSpPr txBox="1"/>
            <p:nvPr/>
          </p:nvSpPr>
          <p:spPr>
            <a:xfrm>
              <a:off x="0" y="-38100"/>
              <a:ext cx="784752" cy="55168"/>
            </a:xfrm>
            <a:prstGeom prst="rect">
              <a:avLst/>
            </a:prstGeom>
          </p:spPr>
          <p:txBody>
            <a:bodyPr lIns="47037" tIns="47037" rIns="47037" bIns="47037" rtlCol="0" anchor="ctr"/>
            <a:lstStyle/>
            <a:p>
              <a:pPr algn="ctr">
                <a:lnSpc>
                  <a:spcPts val="1814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53" name="Group 53"/>
          <p:cNvGrpSpPr/>
          <p:nvPr/>
        </p:nvGrpSpPr>
        <p:grpSpPr>
          <a:xfrm>
            <a:off x="12350808" y="10157871"/>
            <a:ext cx="5937192" cy="129129"/>
            <a:chOff x="0" y="0"/>
            <a:chExt cx="784752" cy="17068"/>
          </a:xfrm>
        </p:grpSpPr>
        <p:sp>
          <p:nvSpPr>
            <p:cNvPr id="54" name="Freeform 54"/>
            <p:cNvSpPr/>
            <p:nvPr/>
          </p:nvSpPr>
          <p:spPr>
            <a:xfrm>
              <a:off x="0" y="0"/>
              <a:ext cx="784752" cy="17068"/>
            </a:xfrm>
            <a:custGeom>
              <a:avLst/>
              <a:gdLst/>
              <a:ahLst/>
              <a:cxnLst/>
              <a:rect l="l" t="t" r="r" b="b"/>
              <a:pathLst>
                <a:path w="784752" h="17068">
                  <a:moveTo>
                    <a:pt x="0" y="0"/>
                  </a:moveTo>
                  <a:lnTo>
                    <a:pt x="784752" y="0"/>
                  </a:lnTo>
                  <a:lnTo>
                    <a:pt x="784752" y="17068"/>
                  </a:lnTo>
                  <a:lnTo>
                    <a:pt x="0" y="17068"/>
                  </a:lnTo>
                  <a:close/>
                </a:path>
              </a:pathLst>
            </a:custGeom>
            <a:solidFill>
              <a:srgbClr val="46A96C"/>
            </a:solidFill>
          </p:spPr>
        </p:sp>
        <p:sp>
          <p:nvSpPr>
            <p:cNvPr id="55" name="TextBox 55"/>
            <p:cNvSpPr txBox="1"/>
            <p:nvPr/>
          </p:nvSpPr>
          <p:spPr>
            <a:xfrm>
              <a:off x="0" y="-38100"/>
              <a:ext cx="784752" cy="55168"/>
            </a:xfrm>
            <a:prstGeom prst="rect">
              <a:avLst/>
            </a:prstGeom>
          </p:spPr>
          <p:txBody>
            <a:bodyPr lIns="47037" tIns="47037" rIns="47037" bIns="47037" rtlCol="0" anchor="ctr"/>
            <a:lstStyle/>
            <a:p>
              <a:pPr algn="ctr">
                <a:lnSpc>
                  <a:spcPts val="1814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57" name="TextBox 57"/>
          <p:cNvSpPr txBox="1"/>
          <p:nvPr/>
        </p:nvSpPr>
        <p:spPr>
          <a:xfrm>
            <a:off x="397654" y="2529621"/>
            <a:ext cx="16468725" cy="801065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571500" indent="-57150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GB" sz="3600" b="1" dirty="0">
                <a:latin typeface="Arial" panose="020B0604020202020204" pitchFamily="34" charset="0"/>
                <a:cs typeface="Arial" panose="020B0604020202020204" pitchFamily="34" charset="0"/>
              </a:rPr>
              <a:t>Chikungunya virus (CHIKV)</a:t>
            </a:r>
            <a:r>
              <a:rPr lang="en-GB" sz="3600" dirty="0">
                <a:latin typeface="Arial" panose="020B0604020202020204" pitchFamily="34" charset="0"/>
                <a:cs typeface="Arial" panose="020B0604020202020204" pitchFamily="34" charset="0"/>
              </a:rPr>
              <a:t> is an epidemic-prone arbovirus widely circulating in sub-Saharan Africa </a:t>
            </a:r>
            <a:endParaRPr lang="en-GB" sz="36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571500" indent="-57150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3600" b="1" dirty="0">
                <a:latin typeface="Arial" panose="020B0604020202020204" pitchFamily="34" charset="0"/>
                <a:cs typeface="Arial" panose="020B0604020202020204" pitchFamily="34" charset="0"/>
              </a:rPr>
              <a:t>Sudan (2018–2019, 2022 outbreaks: 8–85%), Kenya (2019–2022: 21% </a:t>
            </a:r>
            <a:r>
              <a:rPr lang="en-US" sz="3600" b="1" dirty="0" err="1">
                <a:latin typeface="Arial" panose="020B0604020202020204" pitchFamily="34" charset="0"/>
                <a:cs typeface="Arial" panose="020B0604020202020204" pitchFamily="34" charset="0"/>
              </a:rPr>
              <a:t>seropositivity</a:t>
            </a:r>
            <a:r>
              <a:rPr lang="en-US" sz="3600" b="1" dirty="0">
                <a:latin typeface="Arial" panose="020B0604020202020204" pitchFamily="34" charset="0"/>
                <a:cs typeface="Arial" panose="020B0604020202020204" pitchFamily="34" charset="0"/>
              </a:rPr>
              <a:t>), and Tanzania (2015: 14% IgG positivity) </a:t>
            </a:r>
            <a:endParaRPr lang="en-GB" sz="36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571500" indent="-57150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GB" sz="3600" dirty="0" smtClean="0">
                <a:latin typeface="Arial" panose="020B0604020202020204" pitchFamily="34" charset="0"/>
                <a:cs typeface="Arial" panose="020B0604020202020204" pitchFamily="34" charset="0"/>
              </a:rPr>
              <a:t>Evidence </a:t>
            </a:r>
            <a:r>
              <a:rPr lang="en-GB" sz="3600" dirty="0">
                <a:latin typeface="Arial" panose="020B0604020202020204" pitchFamily="34" charset="0"/>
                <a:cs typeface="Arial" panose="020B0604020202020204" pitchFamily="34" charset="0"/>
              </a:rPr>
              <a:t>in </a:t>
            </a:r>
            <a:r>
              <a:rPr lang="en-GB" sz="3600" b="1" dirty="0">
                <a:latin typeface="Arial" panose="020B0604020202020204" pitchFamily="34" charset="0"/>
                <a:cs typeface="Arial" panose="020B0604020202020204" pitchFamily="34" charset="0"/>
              </a:rPr>
              <a:t>pregnancy is limited</a:t>
            </a:r>
            <a:r>
              <a:rPr lang="en-GB" sz="3600" dirty="0">
                <a:latin typeface="Arial" panose="020B0604020202020204" pitchFamily="34" charset="0"/>
                <a:cs typeface="Arial" panose="020B0604020202020204" pitchFamily="34" charset="0"/>
              </a:rPr>
              <a:t>, largely based on outbreak-driven or retrospective studies </a:t>
            </a:r>
            <a:endParaRPr lang="en-GB" sz="36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571500" indent="-57150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GB" sz="3600" dirty="0" smtClean="0">
                <a:latin typeface="Arial" panose="020B0604020202020204" pitchFamily="34" charset="0"/>
                <a:cs typeface="Arial" panose="020B0604020202020204" pitchFamily="34" charset="0"/>
              </a:rPr>
              <a:t>Its </a:t>
            </a:r>
            <a:r>
              <a:rPr lang="en-GB" sz="3600" b="1" dirty="0">
                <a:latin typeface="Arial" panose="020B0604020202020204" pitchFamily="34" charset="0"/>
                <a:cs typeface="Arial" panose="020B0604020202020204" pitchFamily="34" charset="0"/>
              </a:rPr>
              <a:t>impact on adverse birth outcomes</a:t>
            </a:r>
            <a:r>
              <a:rPr lang="en-GB" sz="3600" dirty="0">
                <a:latin typeface="Arial" panose="020B0604020202020204" pitchFamily="34" charset="0"/>
                <a:cs typeface="Arial" panose="020B0604020202020204" pitchFamily="34" charset="0"/>
              </a:rPr>
              <a:t> remains poorly defined </a:t>
            </a:r>
            <a:endParaRPr lang="en-GB" sz="36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571500" indent="-57150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GB" sz="3600" dirty="0" smtClean="0">
                <a:latin typeface="Arial" panose="020B0604020202020204" pitchFamily="34" charset="0"/>
                <a:cs typeface="Arial" panose="020B0604020202020204" pitchFamily="34" charset="0"/>
              </a:rPr>
              <a:t>The </a:t>
            </a:r>
            <a:r>
              <a:rPr lang="en-GB" sz="3600" dirty="0">
                <a:latin typeface="Arial" panose="020B0604020202020204" pitchFamily="34" charset="0"/>
                <a:cs typeface="Arial" panose="020B0604020202020204" pitchFamily="34" charset="0"/>
              </a:rPr>
              <a:t>role of CHIKV in </a:t>
            </a:r>
            <a:r>
              <a:rPr lang="en-GB" sz="3600" b="1" dirty="0">
                <a:latin typeface="Arial" panose="020B0604020202020204" pitchFamily="34" charset="0"/>
                <a:cs typeface="Arial" panose="020B0604020202020204" pitchFamily="34" charset="0"/>
              </a:rPr>
              <a:t>maternal surveillance systems is unclear despite ongoing transmission</a:t>
            </a:r>
            <a:r>
              <a:rPr lang="en-GB" sz="3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marL="801670" lvl="1" indent="-400835" algn="l">
              <a:lnSpc>
                <a:spcPts val="4827"/>
              </a:lnSpc>
              <a:buFont typeface="Arial"/>
              <a:buChar char="•"/>
            </a:pPr>
            <a:r>
              <a:rPr lang="en-US" sz="2400" dirty="0" smtClean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Click to add text</a:t>
            </a:r>
            <a:endParaRPr lang="en-US" sz="2400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58" name="Group 2">
            <a:extLst>
              <a:ext uri="{FF2B5EF4-FFF2-40B4-BE49-F238E27FC236}">
                <a16:creationId xmlns:a16="http://schemas.microsoft.com/office/drawing/2014/main" id="{6270F397-DEA2-9DDE-FF56-8D4C85EA21B4}"/>
              </a:ext>
            </a:extLst>
          </p:cNvPr>
          <p:cNvGrpSpPr/>
          <p:nvPr/>
        </p:nvGrpSpPr>
        <p:grpSpPr>
          <a:xfrm>
            <a:off x="27325" y="1391961"/>
            <a:ext cx="18284230" cy="798001"/>
            <a:chOff x="0" y="0"/>
            <a:chExt cx="3021109" cy="475630"/>
          </a:xfrm>
        </p:grpSpPr>
        <p:sp>
          <p:nvSpPr>
            <p:cNvPr id="59" name="Freeform 3">
              <a:extLst>
                <a:ext uri="{FF2B5EF4-FFF2-40B4-BE49-F238E27FC236}">
                  <a16:creationId xmlns:a16="http://schemas.microsoft.com/office/drawing/2014/main" id="{0F353DD1-D880-EB48-E06E-7793B797B05A}"/>
                </a:ext>
              </a:extLst>
            </p:cNvPr>
            <p:cNvSpPr/>
            <p:nvPr/>
          </p:nvSpPr>
          <p:spPr>
            <a:xfrm>
              <a:off x="0" y="0"/>
              <a:ext cx="3021109" cy="475630"/>
            </a:xfrm>
            <a:custGeom>
              <a:avLst/>
              <a:gdLst/>
              <a:ahLst/>
              <a:cxnLst/>
              <a:rect l="l" t="t" r="r" b="b"/>
              <a:pathLst>
                <a:path w="3021109" h="475630">
                  <a:moveTo>
                    <a:pt x="0" y="0"/>
                  </a:moveTo>
                  <a:lnTo>
                    <a:pt x="3021109" y="0"/>
                  </a:lnTo>
                  <a:lnTo>
                    <a:pt x="3021109" y="475630"/>
                  </a:lnTo>
                  <a:lnTo>
                    <a:pt x="0" y="475630"/>
                  </a:lnTo>
                  <a:close/>
                </a:path>
              </a:pathLst>
            </a:custGeom>
            <a:solidFill>
              <a:srgbClr val="3B479D"/>
            </a:solid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en-KE" dirty="0"/>
            </a:p>
          </p:txBody>
        </p:sp>
        <p:sp>
          <p:nvSpPr>
            <p:cNvPr id="60" name="TextBox 4">
              <a:extLst>
                <a:ext uri="{FF2B5EF4-FFF2-40B4-BE49-F238E27FC236}">
                  <a16:creationId xmlns:a16="http://schemas.microsoft.com/office/drawing/2014/main" id="{B78423BE-1731-1E3D-0FE7-FA321D5A2C5B}"/>
                </a:ext>
              </a:extLst>
            </p:cNvPr>
            <p:cNvSpPr txBox="1"/>
            <p:nvPr/>
          </p:nvSpPr>
          <p:spPr>
            <a:xfrm>
              <a:off x="0" y="-57150"/>
              <a:ext cx="3021109" cy="532780"/>
            </a:xfrm>
            <a:prstGeom prst="rect">
              <a:avLst/>
            </a:prstGeom>
          </p:spPr>
          <p:txBody>
            <a:bodyPr lIns="47037" tIns="47037" rIns="47037" bIns="47037" rtlCol="0" anchor="ctr"/>
            <a:lstStyle/>
            <a:p>
              <a:pPr marL="0" lvl="0" indent="0">
                <a:lnSpc>
                  <a:spcPts val="3240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56" name="TextBox 56"/>
          <p:cNvSpPr txBox="1"/>
          <p:nvPr/>
        </p:nvSpPr>
        <p:spPr>
          <a:xfrm>
            <a:off x="788558" y="1284188"/>
            <a:ext cx="5548409" cy="81131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149"/>
              </a:lnSpc>
            </a:pPr>
            <a:r>
              <a:rPr lang="en-US" sz="4000" b="1" dirty="0">
                <a:solidFill>
                  <a:schemeClr val="bg1"/>
                </a:solidFill>
                <a:latin typeface="Arial Bold"/>
                <a:ea typeface="Arial Bold"/>
                <a:cs typeface="Arial Bold"/>
                <a:sym typeface="Arial Bold"/>
              </a:rPr>
              <a:t>Background</a:t>
            </a:r>
            <a:endParaRPr lang="en-US" sz="5400" b="1" dirty="0">
              <a:solidFill>
                <a:schemeClr val="bg1"/>
              </a:solidFill>
              <a:latin typeface="Arial Bold"/>
              <a:ea typeface="Arial Bold"/>
              <a:cs typeface="Arial Bold"/>
              <a:sym typeface="Arial Bold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4907702-C850-44EE-90EF-831E31D2BE7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1113A19B-7B00-C38A-63A6-6E98C8E40E90}"/>
              </a:ext>
            </a:extLst>
          </p:cNvPr>
          <p:cNvSpPr/>
          <p:nvPr/>
        </p:nvSpPr>
        <p:spPr>
          <a:xfrm>
            <a:off x="914400" y="380681"/>
            <a:ext cx="2648363" cy="800419"/>
          </a:xfrm>
          <a:custGeom>
            <a:avLst/>
            <a:gdLst/>
            <a:ahLst/>
            <a:cxnLst/>
            <a:rect l="l" t="t" r="r" b="b"/>
            <a:pathLst>
              <a:path w="3761524" h="1136852">
                <a:moveTo>
                  <a:pt x="0" y="0"/>
                </a:moveTo>
                <a:lnTo>
                  <a:pt x="3761524" y="0"/>
                </a:lnTo>
                <a:lnTo>
                  <a:pt x="3761524" y="1136852"/>
                </a:lnTo>
                <a:lnTo>
                  <a:pt x="0" y="113685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2570"/>
            </a:stretch>
          </a:blipFill>
        </p:spPr>
      </p:sp>
      <p:grpSp>
        <p:nvGrpSpPr>
          <p:cNvPr id="3" name="Group 3">
            <a:extLst>
              <a:ext uri="{FF2B5EF4-FFF2-40B4-BE49-F238E27FC236}">
                <a16:creationId xmlns:a16="http://schemas.microsoft.com/office/drawing/2014/main" id="{5A9DDBED-3F86-375F-01DF-6C2D592119E0}"/>
              </a:ext>
            </a:extLst>
          </p:cNvPr>
          <p:cNvGrpSpPr/>
          <p:nvPr/>
        </p:nvGrpSpPr>
        <p:grpSpPr>
          <a:xfrm>
            <a:off x="15773400" y="463679"/>
            <a:ext cx="1825596" cy="634422"/>
            <a:chOff x="0" y="0"/>
            <a:chExt cx="3348923" cy="1163800"/>
          </a:xfrm>
        </p:grpSpPr>
        <p:sp>
          <p:nvSpPr>
            <p:cNvPr id="4" name="Freeform 4">
              <a:extLst>
                <a:ext uri="{FF2B5EF4-FFF2-40B4-BE49-F238E27FC236}">
                  <a16:creationId xmlns:a16="http://schemas.microsoft.com/office/drawing/2014/main" id="{48E9CEDA-4C8C-E9CC-507E-CA8159EA17ED}"/>
                </a:ext>
              </a:extLst>
            </p:cNvPr>
            <p:cNvSpPr/>
            <p:nvPr/>
          </p:nvSpPr>
          <p:spPr>
            <a:xfrm>
              <a:off x="0" y="0"/>
              <a:ext cx="1171843" cy="1145244"/>
            </a:xfrm>
            <a:custGeom>
              <a:avLst/>
              <a:gdLst/>
              <a:ahLst/>
              <a:cxnLst/>
              <a:rect l="l" t="t" r="r" b="b"/>
              <a:pathLst>
                <a:path w="1171843" h="1145244">
                  <a:moveTo>
                    <a:pt x="0" y="0"/>
                  </a:moveTo>
                  <a:lnTo>
                    <a:pt x="1171843" y="0"/>
                  </a:lnTo>
                  <a:lnTo>
                    <a:pt x="1171843" y="1145244"/>
                  </a:lnTo>
                  <a:lnTo>
                    <a:pt x="0" y="114524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>
                <a:extLst>
                  <a:ext uri="{96DAC541-7B7A-43D3-8B79-37D633B846F1}">
                    <asvg:svgBlip xmlns:asvg="http://schemas.microsoft.com/office/drawing/2016/SVG/main" xmlns="" r:embed="rId4"/>
                  </a:ext>
                </a:extLst>
              </a:blip>
              <a:stretch>
                <a:fillRect/>
              </a:stretch>
            </a:blipFill>
          </p:spPr>
        </p:sp>
        <p:grpSp>
          <p:nvGrpSpPr>
            <p:cNvPr id="5" name="Group 5">
              <a:extLst>
                <a:ext uri="{FF2B5EF4-FFF2-40B4-BE49-F238E27FC236}">
                  <a16:creationId xmlns:a16="http://schemas.microsoft.com/office/drawing/2014/main" id="{63A96BF8-A6F7-BAF9-EBF0-D7A8DE10210F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1416663" y="359354"/>
              <a:ext cx="212029" cy="224049"/>
              <a:chOff x="0" y="0"/>
              <a:chExt cx="829323" cy="876338"/>
            </a:xfrm>
          </p:grpSpPr>
          <p:sp>
            <p:nvSpPr>
              <p:cNvPr id="6" name="Freeform 6">
                <a:extLst>
                  <a:ext uri="{FF2B5EF4-FFF2-40B4-BE49-F238E27FC236}">
                    <a16:creationId xmlns:a16="http://schemas.microsoft.com/office/drawing/2014/main" id="{6BBEB652-F978-DE54-5274-76C272CAFD5A}"/>
                  </a:ext>
                </a:extLst>
              </p:cNvPr>
              <p:cNvSpPr/>
              <p:nvPr/>
            </p:nvSpPr>
            <p:spPr>
              <a:xfrm>
                <a:off x="0" y="0"/>
                <a:ext cx="829310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829310" h="876300">
                    <a:moveTo>
                      <a:pt x="534797" y="543433"/>
                    </a:moveTo>
                    <a:lnTo>
                      <a:pt x="294640" y="543433"/>
                    </a:lnTo>
                    <a:lnTo>
                      <a:pt x="294640" y="876300"/>
                    </a:lnTo>
                    <a:lnTo>
                      <a:pt x="0" y="876300"/>
                    </a:lnTo>
                    <a:lnTo>
                      <a:pt x="0" y="0"/>
                    </a:lnTo>
                    <a:lnTo>
                      <a:pt x="293370" y="0"/>
                    </a:lnTo>
                    <a:lnTo>
                      <a:pt x="293370" y="297053"/>
                    </a:lnTo>
                    <a:lnTo>
                      <a:pt x="533527" y="297053"/>
                    </a:lnTo>
                    <a:lnTo>
                      <a:pt x="533527" y="0"/>
                    </a:lnTo>
                    <a:lnTo>
                      <a:pt x="829310" y="0"/>
                    </a:lnTo>
                    <a:lnTo>
                      <a:pt x="829310" y="876300"/>
                    </a:lnTo>
                    <a:lnTo>
                      <a:pt x="534797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</p:grpSp>
        <p:grpSp>
          <p:nvGrpSpPr>
            <p:cNvPr id="7" name="Group 7">
              <a:extLst>
                <a:ext uri="{FF2B5EF4-FFF2-40B4-BE49-F238E27FC236}">
                  <a16:creationId xmlns:a16="http://schemas.microsoft.com/office/drawing/2014/main" id="{DAC1E189-9A63-85BF-EB15-5CF941FD8720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1379545" y="645127"/>
              <a:ext cx="866646" cy="269188"/>
              <a:chOff x="0" y="0"/>
              <a:chExt cx="3389770" cy="1052894"/>
            </a:xfrm>
          </p:grpSpPr>
          <p:sp>
            <p:nvSpPr>
              <p:cNvPr id="8" name="Freeform 8">
                <a:extLst>
                  <a:ext uri="{FF2B5EF4-FFF2-40B4-BE49-F238E27FC236}">
                    <a16:creationId xmlns:a16="http://schemas.microsoft.com/office/drawing/2014/main" id="{A136A130-E7A2-4A4C-A283-E7CEE8F1A34E}"/>
                  </a:ext>
                </a:extLst>
              </p:cNvPr>
              <p:cNvSpPr/>
              <p:nvPr/>
            </p:nvSpPr>
            <p:spPr>
              <a:xfrm>
                <a:off x="63500" y="63500"/>
                <a:ext cx="753872" cy="926084"/>
              </a:xfrm>
              <a:custGeom>
                <a:avLst/>
                <a:gdLst/>
                <a:ahLst/>
                <a:cxnLst/>
                <a:rect l="l" t="t" r="r" b="b"/>
                <a:pathLst>
                  <a:path w="753872" h="926084">
                    <a:moveTo>
                      <a:pt x="368808" y="925957"/>
                    </a:moveTo>
                    <a:cubicBezTo>
                      <a:pt x="333375" y="925957"/>
                      <a:pt x="298450" y="922909"/>
                      <a:pt x="264160" y="916686"/>
                    </a:cubicBezTo>
                    <a:cubicBezTo>
                      <a:pt x="229870" y="910463"/>
                      <a:pt x="196850" y="901573"/>
                      <a:pt x="165100" y="889635"/>
                    </a:cubicBezTo>
                    <a:cubicBezTo>
                      <a:pt x="133350" y="877697"/>
                      <a:pt x="103378" y="863854"/>
                      <a:pt x="75311" y="847725"/>
                    </a:cubicBezTo>
                    <a:cubicBezTo>
                      <a:pt x="47244" y="831596"/>
                      <a:pt x="22225" y="813816"/>
                      <a:pt x="0" y="794131"/>
                    </a:cubicBezTo>
                    <a:lnTo>
                      <a:pt x="179451" y="599186"/>
                    </a:lnTo>
                    <a:cubicBezTo>
                      <a:pt x="200025" y="621411"/>
                      <a:pt x="227457" y="641223"/>
                      <a:pt x="261747" y="658622"/>
                    </a:cubicBezTo>
                    <a:cubicBezTo>
                      <a:pt x="296037" y="676021"/>
                      <a:pt x="331216" y="684657"/>
                      <a:pt x="367538" y="684657"/>
                    </a:cubicBezTo>
                    <a:cubicBezTo>
                      <a:pt x="384048" y="684657"/>
                      <a:pt x="399161" y="681736"/>
                      <a:pt x="412750" y="676021"/>
                    </a:cubicBezTo>
                    <a:cubicBezTo>
                      <a:pt x="426339" y="670306"/>
                      <a:pt x="433197" y="659511"/>
                      <a:pt x="433197" y="643763"/>
                    </a:cubicBezTo>
                    <a:cubicBezTo>
                      <a:pt x="433197" y="635508"/>
                      <a:pt x="430911" y="628523"/>
                      <a:pt x="426339" y="622681"/>
                    </a:cubicBezTo>
                    <a:cubicBezTo>
                      <a:pt x="421767" y="616839"/>
                      <a:pt x="413766" y="610870"/>
                      <a:pt x="402209" y="604774"/>
                    </a:cubicBezTo>
                    <a:cubicBezTo>
                      <a:pt x="390652" y="598678"/>
                      <a:pt x="374777" y="591693"/>
                      <a:pt x="354584" y="584327"/>
                    </a:cubicBezTo>
                    <a:cubicBezTo>
                      <a:pt x="334391" y="576961"/>
                      <a:pt x="308991" y="568198"/>
                      <a:pt x="278511" y="558292"/>
                    </a:cubicBezTo>
                    <a:cubicBezTo>
                      <a:pt x="248793" y="548386"/>
                      <a:pt x="220345" y="536575"/>
                      <a:pt x="193167" y="522986"/>
                    </a:cubicBezTo>
                    <a:cubicBezTo>
                      <a:pt x="165989" y="509397"/>
                      <a:pt x="141732" y="492633"/>
                      <a:pt x="120777" y="472694"/>
                    </a:cubicBezTo>
                    <a:cubicBezTo>
                      <a:pt x="99822" y="452755"/>
                      <a:pt x="83058" y="429133"/>
                      <a:pt x="70612" y="401447"/>
                    </a:cubicBezTo>
                    <a:cubicBezTo>
                      <a:pt x="58166" y="373761"/>
                      <a:pt x="52070" y="340487"/>
                      <a:pt x="52070" y="301625"/>
                    </a:cubicBezTo>
                    <a:cubicBezTo>
                      <a:pt x="52070" y="247142"/>
                      <a:pt x="63246" y="200787"/>
                      <a:pt x="85471" y="162814"/>
                    </a:cubicBezTo>
                    <a:cubicBezTo>
                      <a:pt x="107696" y="124841"/>
                      <a:pt x="136398" y="93599"/>
                      <a:pt x="171450" y="69215"/>
                    </a:cubicBezTo>
                    <a:cubicBezTo>
                      <a:pt x="206502" y="44831"/>
                      <a:pt x="245872" y="27305"/>
                      <a:pt x="289687" y="16510"/>
                    </a:cubicBezTo>
                    <a:cubicBezTo>
                      <a:pt x="333502" y="5715"/>
                      <a:pt x="376682" y="0"/>
                      <a:pt x="419608" y="0"/>
                    </a:cubicBezTo>
                    <a:cubicBezTo>
                      <a:pt x="477393" y="0"/>
                      <a:pt x="536194" y="11176"/>
                      <a:pt x="596011" y="33401"/>
                    </a:cubicBezTo>
                    <a:cubicBezTo>
                      <a:pt x="655828" y="55626"/>
                      <a:pt x="708406" y="87884"/>
                      <a:pt x="753872" y="129921"/>
                    </a:cubicBezTo>
                    <a:lnTo>
                      <a:pt x="570611" y="316865"/>
                    </a:lnTo>
                    <a:cubicBezTo>
                      <a:pt x="550799" y="292100"/>
                      <a:pt x="526415" y="273304"/>
                      <a:pt x="497586" y="260604"/>
                    </a:cubicBezTo>
                    <a:cubicBezTo>
                      <a:pt x="468757" y="247904"/>
                      <a:pt x="442722" y="241427"/>
                      <a:pt x="419608" y="241427"/>
                    </a:cubicBezTo>
                    <a:cubicBezTo>
                      <a:pt x="398145" y="241427"/>
                      <a:pt x="380873" y="244475"/>
                      <a:pt x="367665" y="250698"/>
                    </a:cubicBezTo>
                    <a:cubicBezTo>
                      <a:pt x="354457" y="256921"/>
                      <a:pt x="347853" y="266954"/>
                      <a:pt x="347853" y="281051"/>
                    </a:cubicBezTo>
                    <a:cubicBezTo>
                      <a:pt x="347853" y="294259"/>
                      <a:pt x="354711" y="304165"/>
                      <a:pt x="368300" y="310769"/>
                    </a:cubicBezTo>
                    <a:cubicBezTo>
                      <a:pt x="381889" y="317373"/>
                      <a:pt x="403987" y="325628"/>
                      <a:pt x="434594" y="335534"/>
                    </a:cubicBezTo>
                    <a:cubicBezTo>
                      <a:pt x="465963" y="345440"/>
                      <a:pt x="498983" y="356997"/>
                      <a:pt x="533654" y="370205"/>
                    </a:cubicBezTo>
                    <a:cubicBezTo>
                      <a:pt x="568325" y="383413"/>
                      <a:pt x="600202" y="400558"/>
                      <a:pt x="629539" y="421640"/>
                    </a:cubicBezTo>
                    <a:cubicBezTo>
                      <a:pt x="658876" y="442722"/>
                      <a:pt x="683006" y="468503"/>
                      <a:pt x="701929" y="498983"/>
                    </a:cubicBezTo>
                    <a:cubicBezTo>
                      <a:pt x="720852" y="529463"/>
                      <a:pt x="730377" y="567436"/>
                      <a:pt x="730377" y="612902"/>
                    </a:cubicBezTo>
                    <a:cubicBezTo>
                      <a:pt x="730377" y="665734"/>
                      <a:pt x="719836" y="711708"/>
                      <a:pt x="698881" y="750951"/>
                    </a:cubicBezTo>
                    <a:cubicBezTo>
                      <a:pt x="677926" y="790194"/>
                      <a:pt x="650240" y="822706"/>
                      <a:pt x="615950" y="848741"/>
                    </a:cubicBezTo>
                    <a:cubicBezTo>
                      <a:pt x="581660" y="874776"/>
                      <a:pt x="543052" y="894080"/>
                      <a:pt x="500253" y="906907"/>
                    </a:cubicBezTo>
                    <a:cubicBezTo>
                      <a:pt x="457454" y="919734"/>
                      <a:pt x="413639" y="926084"/>
                      <a:pt x="369062" y="926084"/>
                    </a:cubicBezTo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9" name="Freeform 9">
                <a:extLst>
                  <a:ext uri="{FF2B5EF4-FFF2-40B4-BE49-F238E27FC236}">
                    <a16:creationId xmlns:a16="http://schemas.microsoft.com/office/drawing/2014/main" id="{212672A0-0473-797A-A818-AF891C005BB4}"/>
                  </a:ext>
                </a:extLst>
              </p:cNvPr>
              <p:cNvSpPr/>
              <p:nvPr/>
            </p:nvSpPr>
            <p:spPr>
              <a:xfrm>
                <a:off x="907669" y="88265"/>
                <a:ext cx="623824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623824" h="876300">
                    <a:moveTo>
                      <a:pt x="0" y="0"/>
                    </a:moveTo>
                    <a:lnTo>
                      <a:pt x="602869" y="0"/>
                    </a:lnTo>
                    <a:lnTo>
                      <a:pt x="602869" y="245110"/>
                    </a:lnTo>
                    <a:lnTo>
                      <a:pt x="277241" y="245110"/>
                    </a:lnTo>
                    <a:lnTo>
                      <a:pt x="277241" y="320675"/>
                    </a:lnTo>
                    <a:lnTo>
                      <a:pt x="582930" y="320675"/>
                    </a:lnTo>
                    <a:lnTo>
                      <a:pt x="582930" y="549529"/>
                    </a:lnTo>
                    <a:lnTo>
                      <a:pt x="277241" y="549529"/>
                    </a:lnTo>
                    <a:lnTo>
                      <a:pt x="277241" y="631190"/>
                    </a:lnTo>
                    <a:lnTo>
                      <a:pt x="623824" y="631190"/>
                    </a:lnTo>
                    <a:lnTo>
                      <a:pt x="623824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10" name="Freeform 10">
                <a:extLst>
                  <a:ext uri="{FF2B5EF4-FFF2-40B4-BE49-F238E27FC236}">
                    <a16:creationId xmlns:a16="http://schemas.microsoft.com/office/drawing/2014/main" id="{C7711FCF-5147-28E4-5B5B-F32A782B715B}"/>
                  </a:ext>
                </a:extLst>
              </p:cNvPr>
              <p:cNvSpPr/>
              <p:nvPr/>
            </p:nvSpPr>
            <p:spPr>
              <a:xfrm>
                <a:off x="1615567" y="63500"/>
                <a:ext cx="819532" cy="925830"/>
              </a:xfrm>
              <a:custGeom>
                <a:avLst/>
                <a:gdLst/>
                <a:ahLst/>
                <a:cxnLst/>
                <a:rect l="l" t="t" r="r" b="b"/>
                <a:pathLst>
                  <a:path w="819532" h="925830">
                    <a:moveTo>
                      <a:pt x="0" y="462915"/>
                    </a:moveTo>
                    <a:cubicBezTo>
                      <a:pt x="0" y="392811"/>
                      <a:pt x="12446" y="329184"/>
                      <a:pt x="37084" y="272288"/>
                    </a:cubicBezTo>
                    <a:cubicBezTo>
                      <a:pt x="61722" y="215392"/>
                      <a:pt x="95631" y="166624"/>
                      <a:pt x="138557" y="126238"/>
                    </a:cubicBezTo>
                    <a:cubicBezTo>
                      <a:pt x="181483" y="85852"/>
                      <a:pt x="232029" y="54737"/>
                      <a:pt x="290195" y="32766"/>
                    </a:cubicBezTo>
                    <a:cubicBezTo>
                      <a:pt x="348361" y="10795"/>
                      <a:pt x="410591" y="0"/>
                      <a:pt x="476631" y="0"/>
                    </a:cubicBezTo>
                    <a:cubicBezTo>
                      <a:pt x="544322" y="0"/>
                      <a:pt x="608203" y="10922"/>
                      <a:pt x="668528" y="32766"/>
                    </a:cubicBezTo>
                    <a:cubicBezTo>
                      <a:pt x="728853" y="54610"/>
                      <a:pt x="779145" y="84074"/>
                      <a:pt x="819531" y="121285"/>
                    </a:cubicBezTo>
                    <a:lnTo>
                      <a:pt x="638810" y="339217"/>
                    </a:lnTo>
                    <a:cubicBezTo>
                      <a:pt x="622300" y="317754"/>
                      <a:pt x="601599" y="301498"/>
                      <a:pt x="576961" y="290322"/>
                    </a:cubicBezTo>
                    <a:cubicBezTo>
                      <a:pt x="552323" y="279146"/>
                      <a:pt x="524510" y="273558"/>
                      <a:pt x="494030" y="273558"/>
                    </a:cubicBezTo>
                    <a:cubicBezTo>
                      <a:pt x="469265" y="273558"/>
                      <a:pt x="446151" y="277876"/>
                      <a:pt x="424688" y="286512"/>
                    </a:cubicBezTo>
                    <a:cubicBezTo>
                      <a:pt x="403225" y="295148"/>
                      <a:pt x="384429" y="307721"/>
                      <a:pt x="368300" y="324231"/>
                    </a:cubicBezTo>
                    <a:cubicBezTo>
                      <a:pt x="352171" y="340741"/>
                      <a:pt x="339598" y="360807"/>
                      <a:pt x="330581" y="384302"/>
                    </a:cubicBezTo>
                    <a:cubicBezTo>
                      <a:pt x="321564" y="407797"/>
                      <a:pt x="316992" y="434086"/>
                      <a:pt x="316992" y="462915"/>
                    </a:cubicBezTo>
                    <a:cubicBezTo>
                      <a:pt x="316992" y="491744"/>
                      <a:pt x="321818" y="517525"/>
                      <a:pt x="331216" y="540258"/>
                    </a:cubicBezTo>
                    <a:cubicBezTo>
                      <a:pt x="340614" y="562991"/>
                      <a:pt x="353441" y="582549"/>
                      <a:pt x="369570" y="599059"/>
                    </a:cubicBezTo>
                    <a:cubicBezTo>
                      <a:pt x="385699" y="615569"/>
                      <a:pt x="404368" y="628142"/>
                      <a:pt x="425831" y="636778"/>
                    </a:cubicBezTo>
                    <a:cubicBezTo>
                      <a:pt x="447294" y="645414"/>
                      <a:pt x="470027" y="649732"/>
                      <a:pt x="493903" y="649732"/>
                    </a:cubicBezTo>
                    <a:cubicBezTo>
                      <a:pt x="527685" y="649732"/>
                      <a:pt x="556768" y="642747"/>
                      <a:pt x="581152" y="628650"/>
                    </a:cubicBezTo>
                    <a:cubicBezTo>
                      <a:pt x="605536" y="614553"/>
                      <a:pt x="624713" y="598170"/>
                      <a:pt x="638683" y="579120"/>
                    </a:cubicBezTo>
                    <a:lnTo>
                      <a:pt x="819404" y="795782"/>
                    </a:lnTo>
                    <a:cubicBezTo>
                      <a:pt x="779780" y="835406"/>
                      <a:pt x="731139" y="867029"/>
                      <a:pt x="673354" y="890524"/>
                    </a:cubicBezTo>
                    <a:cubicBezTo>
                      <a:pt x="615569" y="914019"/>
                      <a:pt x="549910" y="925830"/>
                      <a:pt x="476504" y="925830"/>
                    </a:cubicBezTo>
                    <a:cubicBezTo>
                      <a:pt x="410464" y="925830"/>
                      <a:pt x="348361" y="914654"/>
                      <a:pt x="290195" y="892429"/>
                    </a:cubicBezTo>
                    <a:cubicBezTo>
                      <a:pt x="232029" y="870204"/>
                      <a:pt x="181483" y="838581"/>
                      <a:pt x="138557" y="797814"/>
                    </a:cubicBezTo>
                    <a:cubicBezTo>
                      <a:pt x="95630" y="757047"/>
                      <a:pt x="61849" y="708279"/>
                      <a:pt x="37083" y="651764"/>
                    </a:cubicBezTo>
                    <a:cubicBezTo>
                      <a:pt x="12318" y="595249"/>
                      <a:pt x="0" y="532384"/>
                      <a:pt x="0" y="463042"/>
                    </a:cubicBezTo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11" name="Freeform 11">
                <a:extLst>
                  <a:ext uri="{FF2B5EF4-FFF2-40B4-BE49-F238E27FC236}">
                    <a16:creationId xmlns:a16="http://schemas.microsoft.com/office/drawing/2014/main" id="{894A3FF7-7925-D0B9-AC7F-1713C1F59001}"/>
                  </a:ext>
                </a:extLst>
              </p:cNvPr>
              <p:cNvSpPr/>
              <p:nvPr/>
            </p:nvSpPr>
            <p:spPr>
              <a:xfrm>
                <a:off x="2505583" y="88265"/>
                <a:ext cx="820801" cy="901192"/>
              </a:xfrm>
              <a:custGeom>
                <a:avLst/>
                <a:gdLst/>
                <a:ahLst/>
                <a:cxnLst/>
                <a:rect l="l" t="t" r="r" b="b"/>
                <a:pathLst>
                  <a:path w="820801" h="901192">
                    <a:moveTo>
                      <a:pt x="406019" y="901192"/>
                    </a:moveTo>
                    <a:cubicBezTo>
                      <a:pt x="337566" y="901192"/>
                      <a:pt x="277876" y="891667"/>
                      <a:pt x="227203" y="872744"/>
                    </a:cubicBezTo>
                    <a:cubicBezTo>
                      <a:pt x="176530" y="853821"/>
                      <a:pt x="134112" y="827786"/>
                      <a:pt x="100330" y="794766"/>
                    </a:cubicBezTo>
                    <a:cubicBezTo>
                      <a:pt x="66548" y="761746"/>
                      <a:pt x="41275" y="722757"/>
                      <a:pt x="24765" y="677799"/>
                    </a:cubicBezTo>
                    <a:cubicBezTo>
                      <a:pt x="8255" y="632841"/>
                      <a:pt x="0" y="584327"/>
                      <a:pt x="0" y="532384"/>
                    </a:cubicBezTo>
                    <a:lnTo>
                      <a:pt x="0" y="0"/>
                    </a:lnTo>
                    <a:lnTo>
                      <a:pt x="294640" y="0"/>
                    </a:lnTo>
                    <a:lnTo>
                      <a:pt x="294640" y="500126"/>
                    </a:lnTo>
                    <a:cubicBezTo>
                      <a:pt x="294640" y="542163"/>
                      <a:pt x="304673" y="575056"/>
                      <a:pt x="324993" y="598551"/>
                    </a:cubicBezTo>
                    <a:cubicBezTo>
                      <a:pt x="345313" y="622046"/>
                      <a:pt x="373888" y="633857"/>
                      <a:pt x="411099" y="633857"/>
                    </a:cubicBezTo>
                    <a:cubicBezTo>
                      <a:pt x="448310" y="633857"/>
                      <a:pt x="476885" y="622046"/>
                      <a:pt x="497078" y="598551"/>
                    </a:cubicBezTo>
                    <a:cubicBezTo>
                      <a:pt x="517271" y="575056"/>
                      <a:pt x="527431" y="542290"/>
                      <a:pt x="527431" y="500126"/>
                    </a:cubicBezTo>
                    <a:lnTo>
                      <a:pt x="527431" y="0"/>
                    </a:lnTo>
                    <a:lnTo>
                      <a:pt x="820801" y="0"/>
                    </a:lnTo>
                    <a:lnTo>
                      <a:pt x="820801" y="532257"/>
                    </a:lnTo>
                    <a:cubicBezTo>
                      <a:pt x="820801" y="584200"/>
                      <a:pt x="811911" y="632714"/>
                      <a:pt x="794258" y="677672"/>
                    </a:cubicBezTo>
                    <a:cubicBezTo>
                      <a:pt x="776605" y="722630"/>
                      <a:pt x="750316" y="761619"/>
                      <a:pt x="715645" y="794639"/>
                    </a:cubicBezTo>
                    <a:cubicBezTo>
                      <a:pt x="680974" y="827659"/>
                      <a:pt x="637921" y="853694"/>
                      <a:pt x="586359" y="872617"/>
                    </a:cubicBezTo>
                    <a:cubicBezTo>
                      <a:pt x="534797" y="891540"/>
                      <a:pt x="474726" y="901065"/>
                      <a:pt x="406273" y="901065"/>
                    </a:cubicBezTo>
                  </a:path>
                </a:pathLst>
              </a:custGeom>
              <a:solidFill>
                <a:srgbClr val="0B6C37"/>
              </a:solidFill>
            </p:spPr>
          </p:sp>
        </p:grpSp>
        <p:grpSp>
          <p:nvGrpSpPr>
            <p:cNvPr id="12" name="Group 12">
              <a:extLst>
                <a:ext uri="{FF2B5EF4-FFF2-40B4-BE49-F238E27FC236}">
                  <a16:creationId xmlns:a16="http://schemas.microsoft.com/office/drawing/2014/main" id="{0854E4C6-4FAC-59E1-9CAB-ABB870A9642C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1400425" y="34775"/>
              <a:ext cx="1178988" cy="256520"/>
              <a:chOff x="0" y="0"/>
              <a:chExt cx="4611446" cy="1003351"/>
            </a:xfrm>
          </p:grpSpPr>
          <p:sp>
            <p:nvSpPr>
              <p:cNvPr id="13" name="Freeform 13">
                <a:extLst>
                  <a:ext uri="{FF2B5EF4-FFF2-40B4-BE49-F238E27FC236}">
                    <a16:creationId xmlns:a16="http://schemas.microsoft.com/office/drawing/2014/main" id="{4E938BB3-36FD-B3C5-CD9F-D36CCC429C5E}"/>
                  </a:ext>
                </a:extLst>
              </p:cNvPr>
              <p:cNvSpPr/>
              <p:nvPr/>
            </p:nvSpPr>
            <p:spPr>
              <a:xfrm>
                <a:off x="63500" y="63500"/>
                <a:ext cx="883793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883793" h="876300">
                    <a:moveTo>
                      <a:pt x="288417" y="527304"/>
                    </a:moveTo>
                    <a:lnTo>
                      <a:pt x="285877" y="527304"/>
                    </a:lnTo>
                    <a:lnTo>
                      <a:pt x="285877" y="876300"/>
                    </a:lnTo>
                    <a:lnTo>
                      <a:pt x="0" y="876300"/>
                    </a:lnTo>
                    <a:lnTo>
                      <a:pt x="0" y="0"/>
                    </a:lnTo>
                    <a:lnTo>
                      <a:pt x="284734" y="0"/>
                    </a:lnTo>
                    <a:lnTo>
                      <a:pt x="284734" y="323088"/>
                    </a:lnTo>
                    <a:lnTo>
                      <a:pt x="287274" y="323088"/>
                    </a:lnTo>
                    <a:lnTo>
                      <a:pt x="521081" y="0"/>
                    </a:lnTo>
                    <a:lnTo>
                      <a:pt x="867664" y="0"/>
                    </a:lnTo>
                    <a:lnTo>
                      <a:pt x="538480" y="401066"/>
                    </a:lnTo>
                    <a:lnTo>
                      <a:pt x="883793" y="876300"/>
                    </a:lnTo>
                    <a:lnTo>
                      <a:pt x="522351" y="876300"/>
                    </a:lnTo>
                    <a:close/>
                  </a:path>
                </a:pathLst>
              </a:custGeom>
              <a:solidFill>
                <a:srgbClr val="95C43D"/>
              </a:solidFill>
            </p:spPr>
          </p:sp>
          <p:sp>
            <p:nvSpPr>
              <p:cNvPr id="14" name="Freeform 14">
                <a:extLst>
                  <a:ext uri="{FF2B5EF4-FFF2-40B4-BE49-F238E27FC236}">
                    <a16:creationId xmlns:a16="http://schemas.microsoft.com/office/drawing/2014/main" id="{0EF119F2-692C-61E0-78C6-27D74B14566C}"/>
                  </a:ext>
                </a:extLst>
              </p:cNvPr>
              <p:cNvSpPr/>
              <p:nvPr/>
            </p:nvSpPr>
            <p:spPr>
              <a:xfrm>
                <a:off x="1010412" y="63500"/>
                <a:ext cx="623824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623824" h="876300">
                    <a:moveTo>
                      <a:pt x="0" y="0"/>
                    </a:moveTo>
                    <a:lnTo>
                      <a:pt x="602742" y="0"/>
                    </a:lnTo>
                    <a:lnTo>
                      <a:pt x="602742" y="245110"/>
                    </a:lnTo>
                    <a:lnTo>
                      <a:pt x="277241" y="245110"/>
                    </a:lnTo>
                    <a:lnTo>
                      <a:pt x="277241" y="320675"/>
                    </a:lnTo>
                    <a:lnTo>
                      <a:pt x="583057" y="320675"/>
                    </a:lnTo>
                    <a:lnTo>
                      <a:pt x="583057" y="549529"/>
                    </a:lnTo>
                    <a:lnTo>
                      <a:pt x="277241" y="549529"/>
                    </a:lnTo>
                    <a:lnTo>
                      <a:pt x="277241" y="631190"/>
                    </a:lnTo>
                    <a:lnTo>
                      <a:pt x="623824" y="631190"/>
                    </a:lnTo>
                    <a:lnTo>
                      <a:pt x="623824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95C43D"/>
              </a:solidFill>
            </p:spPr>
          </p:sp>
          <p:sp>
            <p:nvSpPr>
              <p:cNvPr id="15" name="Freeform 15">
                <a:extLst>
                  <a:ext uri="{FF2B5EF4-FFF2-40B4-BE49-F238E27FC236}">
                    <a16:creationId xmlns:a16="http://schemas.microsoft.com/office/drawing/2014/main" id="{518545D4-E839-32B0-35BB-D2072EBAF31F}"/>
                  </a:ext>
                </a:extLst>
              </p:cNvPr>
              <p:cNvSpPr/>
              <p:nvPr/>
            </p:nvSpPr>
            <p:spPr>
              <a:xfrm>
                <a:off x="1757934" y="63500"/>
                <a:ext cx="815848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815848" h="876300">
                    <a:moveTo>
                      <a:pt x="0" y="0"/>
                    </a:moveTo>
                    <a:lnTo>
                      <a:pt x="293370" y="0"/>
                    </a:lnTo>
                    <a:lnTo>
                      <a:pt x="543433" y="444373"/>
                    </a:lnTo>
                    <a:lnTo>
                      <a:pt x="548386" y="444373"/>
                    </a:lnTo>
                    <a:lnTo>
                      <a:pt x="536067" y="0"/>
                    </a:lnTo>
                    <a:lnTo>
                      <a:pt x="815848" y="0"/>
                    </a:lnTo>
                    <a:lnTo>
                      <a:pt x="815848" y="876300"/>
                    </a:lnTo>
                    <a:lnTo>
                      <a:pt x="514985" y="876300"/>
                    </a:lnTo>
                    <a:lnTo>
                      <a:pt x="272415" y="457962"/>
                    </a:lnTo>
                    <a:lnTo>
                      <a:pt x="267462" y="457962"/>
                    </a:lnTo>
                    <a:lnTo>
                      <a:pt x="279781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95C43D"/>
              </a:solidFill>
            </p:spPr>
          </p:sp>
          <p:sp>
            <p:nvSpPr>
              <p:cNvPr id="16" name="Freeform 16">
                <a:extLst>
                  <a:ext uri="{FF2B5EF4-FFF2-40B4-BE49-F238E27FC236}">
                    <a16:creationId xmlns:a16="http://schemas.microsoft.com/office/drawing/2014/main" id="{8DDA7633-F4D5-611A-D703-F4E37F1FA03E}"/>
                  </a:ext>
                </a:extLst>
              </p:cNvPr>
              <p:cNvSpPr/>
              <p:nvPr/>
            </p:nvSpPr>
            <p:spPr>
              <a:xfrm>
                <a:off x="2624455" y="63500"/>
                <a:ext cx="972820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972820" h="876300">
                    <a:moveTo>
                      <a:pt x="625094" y="876300"/>
                    </a:moveTo>
                    <a:lnTo>
                      <a:pt x="330454" y="876300"/>
                    </a:lnTo>
                    <a:lnTo>
                      <a:pt x="330454" y="517398"/>
                    </a:lnTo>
                    <a:lnTo>
                      <a:pt x="0" y="0"/>
                    </a:lnTo>
                    <a:lnTo>
                      <a:pt x="355219" y="0"/>
                    </a:lnTo>
                    <a:lnTo>
                      <a:pt x="493903" y="257429"/>
                    </a:lnTo>
                    <a:lnTo>
                      <a:pt x="626237" y="0"/>
                    </a:lnTo>
                    <a:lnTo>
                      <a:pt x="972820" y="0"/>
                    </a:lnTo>
                    <a:lnTo>
                      <a:pt x="625094" y="517398"/>
                    </a:lnTo>
                    <a:close/>
                  </a:path>
                </a:pathLst>
              </a:custGeom>
              <a:solidFill>
                <a:srgbClr val="95C43D"/>
              </a:solidFill>
            </p:spPr>
          </p:sp>
          <p:sp>
            <p:nvSpPr>
              <p:cNvPr id="17" name="Freeform 17">
                <a:extLst>
                  <a:ext uri="{FF2B5EF4-FFF2-40B4-BE49-F238E27FC236}">
                    <a16:creationId xmlns:a16="http://schemas.microsoft.com/office/drawing/2014/main" id="{E451FF50-D2CF-FED9-7064-906A910F5400}"/>
                  </a:ext>
                </a:extLst>
              </p:cNvPr>
              <p:cNvSpPr/>
              <p:nvPr/>
            </p:nvSpPr>
            <p:spPr>
              <a:xfrm>
                <a:off x="3547872" y="63500"/>
                <a:ext cx="1000125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1000125" h="876300">
                    <a:moveTo>
                      <a:pt x="497586" y="305689"/>
                    </a:moveTo>
                    <a:lnTo>
                      <a:pt x="425704" y="522351"/>
                    </a:lnTo>
                    <a:lnTo>
                      <a:pt x="568071" y="522351"/>
                    </a:lnTo>
                    <a:close/>
                    <a:moveTo>
                      <a:pt x="345313" y="0"/>
                    </a:moveTo>
                    <a:lnTo>
                      <a:pt x="658495" y="0"/>
                    </a:lnTo>
                    <a:lnTo>
                      <a:pt x="1000125" y="876300"/>
                    </a:lnTo>
                    <a:lnTo>
                      <a:pt x="679450" y="876300"/>
                    </a:lnTo>
                    <a:lnTo>
                      <a:pt x="633603" y="747522"/>
                    </a:lnTo>
                    <a:lnTo>
                      <a:pt x="355219" y="747522"/>
                    </a:lnTo>
                    <a:lnTo>
                      <a:pt x="311912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95C43D"/>
              </a:solidFill>
            </p:spPr>
          </p:sp>
        </p:grpSp>
        <p:grpSp>
          <p:nvGrpSpPr>
            <p:cNvPr id="18" name="Group 18">
              <a:extLst>
                <a:ext uri="{FF2B5EF4-FFF2-40B4-BE49-F238E27FC236}">
                  <a16:creationId xmlns:a16="http://schemas.microsoft.com/office/drawing/2014/main" id="{EF41ECE8-8359-F03C-62F9-7AA63494D78E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1654856" y="343119"/>
              <a:ext cx="1044499" cy="256520"/>
              <a:chOff x="0" y="0"/>
              <a:chExt cx="4085412" cy="1003338"/>
            </a:xfrm>
          </p:grpSpPr>
          <p:sp>
            <p:nvSpPr>
              <p:cNvPr id="19" name="Freeform 19">
                <a:extLst>
                  <a:ext uri="{FF2B5EF4-FFF2-40B4-BE49-F238E27FC236}">
                    <a16:creationId xmlns:a16="http://schemas.microsoft.com/office/drawing/2014/main" id="{3A461271-37EB-D8EA-67B1-54CCC2FD9577}"/>
                  </a:ext>
                </a:extLst>
              </p:cNvPr>
              <p:cNvSpPr/>
              <p:nvPr/>
            </p:nvSpPr>
            <p:spPr>
              <a:xfrm>
                <a:off x="63500" y="63500"/>
                <a:ext cx="623824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623824" h="876300">
                    <a:moveTo>
                      <a:pt x="0" y="0"/>
                    </a:moveTo>
                    <a:lnTo>
                      <a:pt x="602869" y="0"/>
                    </a:lnTo>
                    <a:lnTo>
                      <a:pt x="602869" y="245110"/>
                    </a:lnTo>
                    <a:lnTo>
                      <a:pt x="277241" y="245110"/>
                    </a:lnTo>
                    <a:lnTo>
                      <a:pt x="277241" y="320675"/>
                    </a:lnTo>
                    <a:lnTo>
                      <a:pt x="583057" y="320675"/>
                    </a:lnTo>
                    <a:lnTo>
                      <a:pt x="583057" y="549529"/>
                    </a:lnTo>
                    <a:lnTo>
                      <a:pt x="277241" y="549529"/>
                    </a:lnTo>
                    <a:lnTo>
                      <a:pt x="277241" y="631190"/>
                    </a:lnTo>
                    <a:lnTo>
                      <a:pt x="623824" y="631190"/>
                    </a:lnTo>
                    <a:lnTo>
                      <a:pt x="623824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20" name="Freeform 20">
                <a:extLst>
                  <a:ext uri="{FF2B5EF4-FFF2-40B4-BE49-F238E27FC236}">
                    <a16:creationId xmlns:a16="http://schemas.microsoft.com/office/drawing/2014/main" id="{44D364C7-3DF7-DBC0-FFBD-4CBA2E539644}"/>
                  </a:ext>
                </a:extLst>
              </p:cNvPr>
              <p:cNvSpPr/>
              <p:nvPr/>
            </p:nvSpPr>
            <p:spPr>
              <a:xfrm>
                <a:off x="709549" y="63500"/>
                <a:ext cx="1000252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1000252" h="876300">
                    <a:moveTo>
                      <a:pt x="497713" y="305689"/>
                    </a:moveTo>
                    <a:lnTo>
                      <a:pt x="425831" y="522351"/>
                    </a:lnTo>
                    <a:lnTo>
                      <a:pt x="568198" y="522351"/>
                    </a:lnTo>
                    <a:close/>
                    <a:moveTo>
                      <a:pt x="345440" y="0"/>
                    </a:moveTo>
                    <a:lnTo>
                      <a:pt x="658622" y="0"/>
                    </a:lnTo>
                    <a:lnTo>
                      <a:pt x="1000252" y="876300"/>
                    </a:lnTo>
                    <a:lnTo>
                      <a:pt x="679577" y="876300"/>
                    </a:lnTo>
                    <a:lnTo>
                      <a:pt x="633857" y="747522"/>
                    </a:lnTo>
                    <a:lnTo>
                      <a:pt x="355346" y="747522"/>
                    </a:lnTo>
                    <a:lnTo>
                      <a:pt x="312039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21" name="Freeform 21">
                <a:extLst>
                  <a:ext uri="{FF2B5EF4-FFF2-40B4-BE49-F238E27FC236}">
                    <a16:creationId xmlns:a16="http://schemas.microsoft.com/office/drawing/2014/main" id="{CC81AC83-7BCA-EA57-3015-BC76B5C2611D}"/>
                  </a:ext>
                </a:extLst>
              </p:cNvPr>
              <p:cNvSpPr/>
              <p:nvPr/>
            </p:nvSpPr>
            <p:spPr>
              <a:xfrm>
                <a:off x="1771650" y="63500"/>
                <a:ext cx="587883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587883" h="876300">
                    <a:moveTo>
                      <a:pt x="0" y="0"/>
                    </a:moveTo>
                    <a:lnTo>
                      <a:pt x="297053" y="0"/>
                    </a:lnTo>
                    <a:lnTo>
                      <a:pt x="297053" y="622554"/>
                    </a:lnTo>
                    <a:lnTo>
                      <a:pt x="587883" y="622554"/>
                    </a:lnTo>
                    <a:lnTo>
                      <a:pt x="587883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22" name="Freeform 22">
                <a:extLst>
                  <a:ext uri="{FF2B5EF4-FFF2-40B4-BE49-F238E27FC236}">
                    <a16:creationId xmlns:a16="http://schemas.microsoft.com/office/drawing/2014/main" id="{7D6DB593-51D8-A117-9909-F29F2E411852}"/>
                  </a:ext>
                </a:extLst>
              </p:cNvPr>
              <p:cNvSpPr/>
              <p:nvPr/>
            </p:nvSpPr>
            <p:spPr>
              <a:xfrm>
                <a:off x="2375662" y="63500"/>
                <a:ext cx="725297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725297" h="876300">
                    <a:moveTo>
                      <a:pt x="509905" y="876300"/>
                    </a:moveTo>
                    <a:lnTo>
                      <a:pt x="215265" y="876300"/>
                    </a:lnTo>
                    <a:lnTo>
                      <a:pt x="215265" y="248793"/>
                    </a:lnTo>
                    <a:lnTo>
                      <a:pt x="0" y="248793"/>
                    </a:lnTo>
                    <a:lnTo>
                      <a:pt x="0" y="0"/>
                    </a:lnTo>
                    <a:lnTo>
                      <a:pt x="725297" y="0"/>
                    </a:lnTo>
                    <a:lnTo>
                      <a:pt x="725297" y="248793"/>
                    </a:lnTo>
                    <a:lnTo>
                      <a:pt x="509905" y="248793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23" name="Freeform 23">
                <a:extLst>
                  <a:ext uri="{FF2B5EF4-FFF2-40B4-BE49-F238E27FC236}">
                    <a16:creationId xmlns:a16="http://schemas.microsoft.com/office/drawing/2014/main" id="{589E0952-0A1C-2207-36C6-DB358277562C}"/>
                  </a:ext>
                </a:extLst>
              </p:cNvPr>
              <p:cNvSpPr/>
              <p:nvPr/>
            </p:nvSpPr>
            <p:spPr>
              <a:xfrm>
                <a:off x="3192526" y="63500"/>
                <a:ext cx="829437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829437" h="876300">
                    <a:moveTo>
                      <a:pt x="534797" y="543433"/>
                    </a:moveTo>
                    <a:lnTo>
                      <a:pt x="294640" y="543433"/>
                    </a:lnTo>
                    <a:lnTo>
                      <a:pt x="294640" y="876300"/>
                    </a:lnTo>
                    <a:lnTo>
                      <a:pt x="0" y="876300"/>
                    </a:lnTo>
                    <a:lnTo>
                      <a:pt x="0" y="0"/>
                    </a:lnTo>
                    <a:lnTo>
                      <a:pt x="293370" y="0"/>
                    </a:lnTo>
                    <a:lnTo>
                      <a:pt x="293370" y="297053"/>
                    </a:lnTo>
                    <a:lnTo>
                      <a:pt x="533527" y="297053"/>
                    </a:lnTo>
                    <a:lnTo>
                      <a:pt x="533527" y="0"/>
                    </a:lnTo>
                    <a:lnTo>
                      <a:pt x="829437" y="0"/>
                    </a:lnTo>
                    <a:lnTo>
                      <a:pt x="829437" y="876300"/>
                    </a:lnTo>
                    <a:lnTo>
                      <a:pt x="534796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</p:grpSp>
        <p:grpSp>
          <p:nvGrpSpPr>
            <p:cNvPr id="24" name="Group 24">
              <a:extLst>
                <a:ext uri="{FF2B5EF4-FFF2-40B4-BE49-F238E27FC236}">
                  <a16:creationId xmlns:a16="http://schemas.microsoft.com/office/drawing/2014/main" id="{0F961DE9-6F96-A582-FAC9-DE19469A6E76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1385402" y="972385"/>
              <a:ext cx="1342111" cy="177356"/>
              <a:chOff x="0" y="0"/>
              <a:chExt cx="5249482" cy="693699"/>
            </a:xfrm>
          </p:grpSpPr>
          <p:sp>
            <p:nvSpPr>
              <p:cNvPr id="25" name="Freeform 25">
                <a:extLst>
                  <a:ext uri="{FF2B5EF4-FFF2-40B4-BE49-F238E27FC236}">
                    <a16:creationId xmlns:a16="http://schemas.microsoft.com/office/drawing/2014/main" id="{1DCD9091-6252-330C-6EC2-D3F13BD7395C}"/>
                  </a:ext>
                </a:extLst>
              </p:cNvPr>
              <p:cNvSpPr/>
              <p:nvPr/>
            </p:nvSpPr>
            <p:spPr>
              <a:xfrm>
                <a:off x="63500" y="63500"/>
                <a:ext cx="496824" cy="566801"/>
              </a:xfrm>
              <a:custGeom>
                <a:avLst/>
                <a:gdLst/>
                <a:ahLst/>
                <a:cxnLst/>
                <a:rect l="l" t="t" r="r" b="b"/>
                <a:pathLst>
                  <a:path w="496824" h="566801">
                    <a:moveTo>
                      <a:pt x="415163" y="140208"/>
                    </a:moveTo>
                    <a:cubicBezTo>
                      <a:pt x="400939" y="120904"/>
                      <a:pt x="382397" y="106807"/>
                      <a:pt x="359537" y="97917"/>
                    </a:cubicBezTo>
                    <a:cubicBezTo>
                      <a:pt x="336677" y="89027"/>
                      <a:pt x="314325" y="84582"/>
                      <a:pt x="292481" y="84582"/>
                    </a:cubicBezTo>
                    <a:cubicBezTo>
                      <a:pt x="264541" y="84582"/>
                      <a:pt x="239141" y="89662"/>
                      <a:pt x="216281" y="99822"/>
                    </a:cubicBezTo>
                    <a:cubicBezTo>
                      <a:pt x="193421" y="109982"/>
                      <a:pt x="173736" y="123952"/>
                      <a:pt x="157226" y="141732"/>
                    </a:cubicBezTo>
                    <a:cubicBezTo>
                      <a:pt x="140716" y="159512"/>
                      <a:pt x="128016" y="180340"/>
                      <a:pt x="119126" y="204216"/>
                    </a:cubicBezTo>
                    <a:cubicBezTo>
                      <a:pt x="110236" y="228092"/>
                      <a:pt x="105791" y="254000"/>
                      <a:pt x="105791" y="281940"/>
                    </a:cubicBezTo>
                    <a:cubicBezTo>
                      <a:pt x="105791" y="311404"/>
                      <a:pt x="110109" y="338328"/>
                      <a:pt x="118745" y="362712"/>
                    </a:cubicBezTo>
                    <a:cubicBezTo>
                      <a:pt x="127381" y="387096"/>
                      <a:pt x="139700" y="407924"/>
                      <a:pt x="155829" y="425450"/>
                    </a:cubicBezTo>
                    <a:cubicBezTo>
                      <a:pt x="171958" y="442976"/>
                      <a:pt x="191008" y="456565"/>
                      <a:pt x="213360" y="466217"/>
                    </a:cubicBezTo>
                    <a:cubicBezTo>
                      <a:pt x="235712" y="475869"/>
                      <a:pt x="260858" y="480695"/>
                      <a:pt x="288798" y="480695"/>
                    </a:cubicBezTo>
                    <a:cubicBezTo>
                      <a:pt x="317754" y="480695"/>
                      <a:pt x="343408" y="474980"/>
                      <a:pt x="365760" y="463550"/>
                    </a:cubicBezTo>
                    <a:cubicBezTo>
                      <a:pt x="388112" y="452120"/>
                      <a:pt x="406146" y="437007"/>
                      <a:pt x="419862" y="418211"/>
                    </a:cubicBezTo>
                    <a:lnTo>
                      <a:pt x="496824" y="472313"/>
                    </a:lnTo>
                    <a:cubicBezTo>
                      <a:pt x="472948" y="502285"/>
                      <a:pt x="443738" y="525526"/>
                      <a:pt x="409194" y="542036"/>
                    </a:cubicBezTo>
                    <a:cubicBezTo>
                      <a:pt x="374650" y="558546"/>
                      <a:pt x="334264" y="566801"/>
                      <a:pt x="288036" y="566801"/>
                    </a:cubicBezTo>
                    <a:cubicBezTo>
                      <a:pt x="245872" y="566801"/>
                      <a:pt x="207137" y="559816"/>
                      <a:pt x="171958" y="545846"/>
                    </a:cubicBezTo>
                    <a:cubicBezTo>
                      <a:pt x="136779" y="531876"/>
                      <a:pt x="106299" y="512318"/>
                      <a:pt x="80899" y="487172"/>
                    </a:cubicBezTo>
                    <a:cubicBezTo>
                      <a:pt x="55499" y="462026"/>
                      <a:pt x="35687" y="432181"/>
                      <a:pt x="21463" y="397256"/>
                    </a:cubicBezTo>
                    <a:cubicBezTo>
                      <a:pt x="7239" y="362331"/>
                      <a:pt x="0" y="323977"/>
                      <a:pt x="0" y="281813"/>
                    </a:cubicBezTo>
                    <a:cubicBezTo>
                      <a:pt x="0" y="238633"/>
                      <a:pt x="7493" y="199644"/>
                      <a:pt x="22479" y="164846"/>
                    </a:cubicBezTo>
                    <a:cubicBezTo>
                      <a:pt x="37465" y="130048"/>
                      <a:pt x="58039" y="100457"/>
                      <a:pt x="84201" y="76073"/>
                    </a:cubicBezTo>
                    <a:cubicBezTo>
                      <a:pt x="110363" y="51689"/>
                      <a:pt x="141224" y="32893"/>
                      <a:pt x="176784" y="19685"/>
                    </a:cubicBezTo>
                    <a:cubicBezTo>
                      <a:pt x="212344" y="6477"/>
                      <a:pt x="250825" y="0"/>
                      <a:pt x="292481" y="0"/>
                    </a:cubicBezTo>
                    <a:cubicBezTo>
                      <a:pt x="309753" y="0"/>
                      <a:pt x="327787" y="1651"/>
                      <a:pt x="346583" y="4953"/>
                    </a:cubicBezTo>
                    <a:cubicBezTo>
                      <a:pt x="365379" y="8255"/>
                      <a:pt x="383413" y="13335"/>
                      <a:pt x="400685" y="20193"/>
                    </a:cubicBezTo>
                    <a:cubicBezTo>
                      <a:pt x="417957" y="27051"/>
                      <a:pt x="434213" y="35560"/>
                      <a:pt x="449453" y="45720"/>
                    </a:cubicBezTo>
                    <a:cubicBezTo>
                      <a:pt x="464693" y="55880"/>
                      <a:pt x="477647" y="68072"/>
                      <a:pt x="488315" y="82296"/>
                    </a:cubicBezTo>
                    <a:close/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26" name="Freeform 26">
                <a:extLst>
                  <a:ext uri="{FF2B5EF4-FFF2-40B4-BE49-F238E27FC236}">
                    <a16:creationId xmlns:a16="http://schemas.microsoft.com/office/drawing/2014/main" id="{E881913A-D9C1-1792-0971-CCAC785A9E12}"/>
                  </a:ext>
                </a:extLst>
              </p:cNvPr>
              <p:cNvSpPr/>
              <p:nvPr/>
            </p:nvSpPr>
            <p:spPr>
              <a:xfrm>
                <a:off x="591947" y="63500"/>
                <a:ext cx="579882" cy="566928"/>
              </a:xfrm>
              <a:custGeom>
                <a:avLst/>
                <a:gdLst/>
                <a:ahLst/>
                <a:cxnLst/>
                <a:rect l="l" t="t" r="r" b="b"/>
                <a:pathLst>
                  <a:path w="579882" h="566928">
                    <a:moveTo>
                      <a:pt x="104521" y="281813"/>
                    </a:moveTo>
                    <a:cubicBezTo>
                      <a:pt x="104521" y="310769"/>
                      <a:pt x="108966" y="337312"/>
                      <a:pt x="117856" y="361442"/>
                    </a:cubicBezTo>
                    <a:cubicBezTo>
                      <a:pt x="126746" y="385572"/>
                      <a:pt x="139446" y="406527"/>
                      <a:pt x="155956" y="424307"/>
                    </a:cubicBezTo>
                    <a:cubicBezTo>
                      <a:pt x="172466" y="442087"/>
                      <a:pt x="192024" y="455930"/>
                      <a:pt x="214630" y="465836"/>
                    </a:cubicBezTo>
                    <a:cubicBezTo>
                      <a:pt x="237236" y="475742"/>
                      <a:pt x="262255" y="480695"/>
                      <a:pt x="289687" y="480695"/>
                    </a:cubicBezTo>
                    <a:cubicBezTo>
                      <a:pt x="317119" y="480695"/>
                      <a:pt x="342265" y="475742"/>
                      <a:pt x="365125" y="465836"/>
                    </a:cubicBezTo>
                    <a:cubicBezTo>
                      <a:pt x="387985" y="455930"/>
                      <a:pt x="407543" y="442087"/>
                      <a:pt x="424053" y="424307"/>
                    </a:cubicBezTo>
                    <a:cubicBezTo>
                      <a:pt x="440563" y="406527"/>
                      <a:pt x="453263" y="385572"/>
                      <a:pt x="462153" y="361442"/>
                    </a:cubicBezTo>
                    <a:cubicBezTo>
                      <a:pt x="471043" y="337312"/>
                      <a:pt x="475488" y="310769"/>
                      <a:pt x="475488" y="281813"/>
                    </a:cubicBezTo>
                    <a:cubicBezTo>
                      <a:pt x="475488" y="253873"/>
                      <a:pt x="471043" y="227965"/>
                      <a:pt x="462153" y="204089"/>
                    </a:cubicBezTo>
                    <a:cubicBezTo>
                      <a:pt x="453263" y="180213"/>
                      <a:pt x="440690" y="159385"/>
                      <a:pt x="424434" y="141605"/>
                    </a:cubicBezTo>
                    <a:cubicBezTo>
                      <a:pt x="408178" y="123825"/>
                      <a:pt x="388620" y="109855"/>
                      <a:pt x="365760" y="99695"/>
                    </a:cubicBezTo>
                    <a:cubicBezTo>
                      <a:pt x="342900" y="89535"/>
                      <a:pt x="317500" y="84455"/>
                      <a:pt x="289560" y="84455"/>
                    </a:cubicBezTo>
                    <a:cubicBezTo>
                      <a:pt x="261620" y="84455"/>
                      <a:pt x="236347" y="89535"/>
                      <a:pt x="213741" y="99695"/>
                    </a:cubicBezTo>
                    <a:cubicBezTo>
                      <a:pt x="191135" y="109855"/>
                      <a:pt x="171704" y="123825"/>
                      <a:pt x="155448" y="141605"/>
                    </a:cubicBezTo>
                    <a:cubicBezTo>
                      <a:pt x="139192" y="159385"/>
                      <a:pt x="126619" y="180213"/>
                      <a:pt x="117729" y="204089"/>
                    </a:cubicBezTo>
                    <a:cubicBezTo>
                      <a:pt x="108839" y="227965"/>
                      <a:pt x="104394" y="253873"/>
                      <a:pt x="104394" y="281813"/>
                    </a:cubicBezTo>
                    <a:moveTo>
                      <a:pt x="0" y="281813"/>
                    </a:moveTo>
                    <a:cubicBezTo>
                      <a:pt x="0" y="238633"/>
                      <a:pt x="7239" y="199644"/>
                      <a:pt x="21717" y="164846"/>
                    </a:cubicBezTo>
                    <a:cubicBezTo>
                      <a:pt x="36195" y="130048"/>
                      <a:pt x="56261" y="100457"/>
                      <a:pt x="81915" y="76073"/>
                    </a:cubicBezTo>
                    <a:cubicBezTo>
                      <a:pt x="107569" y="51689"/>
                      <a:pt x="138049" y="32893"/>
                      <a:pt x="173355" y="19685"/>
                    </a:cubicBezTo>
                    <a:cubicBezTo>
                      <a:pt x="208661" y="6477"/>
                      <a:pt x="247269" y="0"/>
                      <a:pt x="288925" y="0"/>
                    </a:cubicBezTo>
                    <a:cubicBezTo>
                      <a:pt x="331089" y="0"/>
                      <a:pt x="369951" y="6604"/>
                      <a:pt x="405511" y="19812"/>
                    </a:cubicBezTo>
                    <a:cubicBezTo>
                      <a:pt x="441071" y="33020"/>
                      <a:pt x="471678" y="51816"/>
                      <a:pt x="497586" y="76200"/>
                    </a:cubicBezTo>
                    <a:cubicBezTo>
                      <a:pt x="523494" y="100584"/>
                      <a:pt x="543687" y="130175"/>
                      <a:pt x="558165" y="164973"/>
                    </a:cubicBezTo>
                    <a:cubicBezTo>
                      <a:pt x="572643" y="199771"/>
                      <a:pt x="579882" y="238760"/>
                      <a:pt x="579882" y="281940"/>
                    </a:cubicBezTo>
                    <a:cubicBezTo>
                      <a:pt x="579882" y="324104"/>
                      <a:pt x="572643" y="362585"/>
                      <a:pt x="558165" y="397383"/>
                    </a:cubicBezTo>
                    <a:cubicBezTo>
                      <a:pt x="543687" y="432181"/>
                      <a:pt x="523494" y="462153"/>
                      <a:pt x="497586" y="487299"/>
                    </a:cubicBezTo>
                    <a:cubicBezTo>
                      <a:pt x="471678" y="512445"/>
                      <a:pt x="440944" y="532003"/>
                      <a:pt x="405384" y="545973"/>
                    </a:cubicBezTo>
                    <a:cubicBezTo>
                      <a:pt x="369824" y="559943"/>
                      <a:pt x="330962" y="566928"/>
                      <a:pt x="288798" y="566928"/>
                    </a:cubicBezTo>
                    <a:cubicBezTo>
                      <a:pt x="247142" y="566928"/>
                      <a:pt x="208661" y="559943"/>
                      <a:pt x="173355" y="545973"/>
                    </a:cubicBezTo>
                    <a:cubicBezTo>
                      <a:pt x="138049" y="532003"/>
                      <a:pt x="107569" y="512445"/>
                      <a:pt x="81915" y="487299"/>
                    </a:cubicBezTo>
                    <a:cubicBezTo>
                      <a:pt x="56261" y="462153"/>
                      <a:pt x="36195" y="432181"/>
                      <a:pt x="21717" y="397383"/>
                    </a:cubicBezTo>
                    <a:cubicBezTo>
                      <a:pt x="7239" y="362585"/>
                      <a:pt x="0" y="324104"/>
                      <a:pt x="0" y="281940"/>
                    </a:cubicBezTo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27" name="Freeform 27">
                <a:extLst>
                  <a:ext uri="{FF2B5EF4-FFF2-40B4-BE49-F238E27FC236}">
                    <a16:creationId xmlns:a16="http://schemas.microsoft.com/office/drawing/2014/main" id="{2D5A378D-8E03-6DDB-8284-333BA8CDF262}"/>
                  </a:ext>
                </a:extLst>
              </p:cNvPr>
              <p:cNvSpPr/>
              <p:nvPr/>
            </p:nvSpPr>
            <p:spPr>
              <a:xfrm>
                <a:off x="1264793" y="77216"/>
                <a:ext cx="475234" cy="539242"/>
              </a:xfrm>
              <a:custGeom>
                <a:avLst/>
                <a:gdLst/>
                <a:ahLst/>
                <a:cxnLst/>
                <a:rect l="l" t="t" r="r" b="b"/>
                <a:pathLst>
                  <a:path w="475234" h="539242">
                    <a:moveTo>
                      <a:pt x="0" y="0"/>
                    </a:moveTo>
                    <a:lnTo>
                      <a:pt x="127127" y="0"/>
                    </a:lnTo>
                    <a:lnTo>
                      <a:pt x="377698" y="403733"/>
                    </a:lnTo>
                    <a:lnTo>
                      <a:pt x="379222" y="403733"/>
                    </a:lnTo>
                    <a:lnTo>
                      <a:pt x="379222" y="0"/>
                    </a:lnTo>
                    <a:lnTo>
                      <a:pt x="475234" y="0"/>
                    </a:lnTo>
                    <a:lnTo>
                      <a:pt x="475234" y="539242"/>
                    </a:lnTo>
                    <a:lnTo>
                      <a:pt x="353314" y="539242"/>
                    </a:lnTo>
                    <a:lnTo>
                      <a:pt x="97409" y="122682"/>
                    </a:lnTo>
                    <a:lnTo>
                      <a:pt x="95885" y="122682"/>
                    </a:lnTo>
                    <a:lnTo>
                      <a:pt x="95885" y="539242"/>
                    </a:lnTo>
                    <a:lnTo>
                      <a:pt x="0" y="539242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28" name="Freeform 28">
                <a:extLst>
                  <a:ext uri="{FF2B5EF4-FFF2-40B4-BE49-F238E27FC236}">
                    <a16:creationId xmlns:a16="http://schemas.microsoft.com/office/drawing/2014/main" id="{3822D235-8CB1-B14A-915A-D93F9D5C3A33}"/>
                  </a:ext>
                </a:extLst>
              </p:cNvPr>
              <p:cNvSpPr/>
              <p:nvPr/>
            </p:nvSpPr>
            <p:spPr>
              <a:xfrm>
                <a:off x="1791081" y="77216"/>
                <a:ext cx="512572" cy="539242"/>
              </a:xfrm>
              <a:custGeom>
                <a:avLst/>
                <a:gdLst/>
                <a:ahLst/>
                <a:cxnLst/>
                <a:rect l="l" t="t" r="r" b="b"/>
                <a:pathLst>
                  <a:path w="512572" h="539242">
                    <a:moveTo>
                      <a:pt x="0" y="0"/>
                    </a:moveTo>
                    <a:lnTo>
                      <a:pt x="107442" y="0"/>
                    </a:lnTo>
                    <a:lnTo>
                      <a:pt x="255905" y="415163"/>
                    </a:lnTo>
                    <a:lnTo>
                      <a:pt x="258953" y="415163"/>
                    </a:lnTo>
                    <a:lnTo>
                      <a:pt x="409067" y="0"/>
                    </a:lnTo>
                    <a:lnTo>
                      <a:pt x="512572" y="0"/>
                    </a:lnTo>
                    <a:lnTo>
                      <a:pt x="296291" y="539242"/>
                    </a:lnTo>
                    <a:lnTo>
                      <a:pt x="213233" y="539242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29" name="Freeform 29">
                <a:extLst>
                  <a:ext uri="{FF2B5EF4-FFF2-40B4-BE49-F238E27FC236}">
                    <a16:creationId xmlns:a16="http://schemas.microsoft.com/office/drawing/2014/main" id="{39D1AE16-1B0E-DCD6-8D7F-4CF2FA87F9EC}"/>
                  </a:ext>
                </a:extLst>
              </p:cNvPr>
              <p:cNvSpPr/>
              <p:nvPr/>
            </p:nvSpPr>
            <p:spPr>
              <a:xfrm>
                <a:off x="2355469" y="77216"/>
                <a:ext cx="370967" cy="539496"/>
              </a:xfrm>
              <a:custGeom>
                <a:avLst/>
                <a:gdLst/>
                <a:ahLst/>
                <a:cxnLst/>
                <a:rect l="l" t="t" r="r" b="b"/>
                <a:pathLst>
                  <a:path w="370967" h="539496">
                    <a:moveTo>
                      <a:pt x="0" y="0"/>
                    </a:moveTo>
                    <a:lnTo>
                      <a:pt x="357251" y="0"/>
                    </a:lnTo>
                    <a:lnTo>
                      <a:pt x="357251" y="83820"/>
                    </a:lnTo>
                    <a:lnTo>
                      <a:pt x="96012" y="83820"/>
                    </a:lnTo>
                    <a:lnTo>
                      <a:pt x="96012" y="220980"/>
                    </a:lnTo>
                    <a:lnTo>
                      <a:pt x="343535" y="220980"/>
                    </a:lnTo>
                    <a:lnTo>
                      <a:pt x="343535" y="301752"/>
                    </a:lnTo>
                    <a:lnTo>
                      <a:pt x="96012" y="301752"/>
                    </a:lnTo>
                    <a:lnTo>
                      <a:pt x="96012" y="454152"/>
                    </a:lnTo>
                    <a:lnTo>
                      <a:pt x="370967" y="454152"/>
                    </a:lnTo>
                    <a:lnTo>
                      <a:pt x="370967" y="539496"/>
                    </a:lnTo>
                    <a:lnTo>
                      <a:pt x="0" y="539496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30" name="Freeform 30">
                <a:extLst>
                  <a:ext uri="{FF2B5EF4-FFF2-40B4-BE49-F238E27FC236}">
                    <a16:creationId xmlns:a16="http://schemas.microsoft.com/office/drawing/2014/main" id="{72C5FFB1-3A3B-C400-00F6-437223F6E7B3}"/>
                  </a:ext>
                </a:extLst>
              </p:cNvPr>
              <p:cNvSpPr/>
              <p:nvPr/>
            </p:nvSpPr>
            <p:spPr>
              <a:xfrm>
                <a:off x="2820797" y="77216"/>
                <a:ext cx="475488" cy="539242"/>
              </a:xfrm>
              <a:custGeom>
                <a:avLst/>
                <a:gdLst/>
                <a:ahLst/>
                <a:cxnLst/>
                <a:rect l="l" t="t" r="r" b="b"/>
                <a:pathLst>
                  <a:path w="475488" h="539242">
                    <a:moveTo>
                      <a:pt x="127" y="0"/>
                    </a:moveTo>
                    <a:lnTo>
                      <a:pt x="127381" y="0"/>
                    </a:lnTo>
                    <a:lnTo>
                      <a:pt x="377952" y="403733"/>
                    </a:lnTo>
                    <a:lnTo>
                      <a:pt x="379476" y="403733"/>
                    </a:lnTo>
                    <a:lnTo>
                      <a:pt x="379476" y="0"/>
                    </a:lnTo>
                    <a:lnTo>
                      <a:pt x="475488" y="0"/>
                    </a:lnTo>
                    <a:lnTo>
                      <a:pt x="475488" y="539242"/>
                    </a:lnTo>
                    <a:lnTo>
                      <a:pt x="353568" y="539242"/>
                    </a:lnTo>
                    <a:lnTo>
                      <a:pt x="97536" y="122682"/>
                    </a:lnTo>
                    <a:lnTo>
                      <a:pt x="96012" y="122682"/>
                    </a:lnTo>
                    <a:lnTo>
                      <a:pt x="96012" y="539242"/>
                    </a:lnTo>
                    <a:lnTo>
                      <a:pt x="0" y="539242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31" name="Freeform 31">
                <a:extLst>
                  <a:ext uri="{FF2B5EF4-FFF2-40B4-BE49-F238E27FC236}">
                    <a16:creationId xmlns:a16="http://schemas.microsoft.com/office/drawing/2014/main" id="{00A47002-CB63-9004-FBBF-83222AF1B31A}"/>
                  </a:ext>
                </a:extLst>
              </p:cNvPr>
              <p:cNvSpPr/>
              <p:nvPr/>
            </p:nvSpPr>
            <p:spPr>
              <a:xfrm>
                <a:off x="3357880" y="77216"/>
                <a:ext cx="426593" cy="539242"/>
              </a:xfrm>
              <a:custGeom>
                <a:avLst/>
                <a:gdLst/>
                <a:ahLst/>
                <a:cxnLst/>
                <a:rect l="l" t="t" r="r" b="b"/>
                <a:pathLst>
                  <a:path w="426593" h="539242">
                    <a:moveTo>
                      <a:pt x="165227" y="83820"/>
                    </a:moveTo>
                    <a:lnTo>
                      <a:pt x="0" y="83820"/>
                    </a:lnTo>
                    <a:lnTo>
                      <a:pt x="0" y="0"/>
                    </a:lnTo>
                    <a:lnTo>
                      <a:pt x="426593" y="0"/>
                    </a:lnTo>
                    <a:lnTo>
                      <a:pt x="426593" y="83820"/>
                    </a:lnTo>
                    <a:lnTo>
                      <a:pt x="261239" y="83820"/>
                    </a:lnTo>
                    <a:lnTo>
                      <a:pt x="261239" y="539242"/>
                    </a:lnTo>
                    <a:lnTo>
                      <a:pt x="165227" y="539242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32" name="Freeform 32">
                <a:extLst>
                  <a:ext uri="{FF2B5EF4-FFF2-40B4-BE49-F238E27FC236}">
                    <a16:creationId xmlns:a16="http://schemas.microsoft.com/office/drawing/2014/main" id="{7CA9C141-4E61-62FF-A4F3-780C9BFC730C}"/>
                  </a:ext>
                </a:extLst>
              </p:cNvPr>
              <p:cNvSpPr/>
              <p:nvPr/>
            </p:nvSpPr>
            <p:spPr>
              <a:xfrm>
                <a:off x="3847719" y="77216"/>
                <a:ext cx="96012" cy="539242"/>
              </a:xfrm>
              <a:custGeom>
                <a:avLst/>
                <a:gdLst/>
                <a:ahLst/>
                <a:cxnLst/>
                <a:rect l="l" t="t" r="r" b="b"/>
                <a:pathLst>
                  <a:path w="96012" h="539242">
                    <a:moveTo>
                      <a:pt x="0" y="0"/>
                    </a:moveTo>
                    <a:lnTo>
                      <a:pt x="96012" y="0"/>
                    </a:lnTo>
                    <a:lnTo>
                      <a:pt x="96012" y="539242"/>
                    </a:lnTo>
                    <a:lnTo>
                      <a:pt x="0" y="539242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33" name="Freeform 33">
                <a:extLst>
                  <a:ext uri="{FF2B5EF4-FFF2-40B4-BE49-F238E27FC236}">
                    <a16:creationId xmlns:a16="http://schemas.microsoft.com/office/drawing/2014/main" id="{48AA06D0-C46F-4DA8-1CB7-B0444EE09A60}"/>
                  </a:ext>
                </a:extLst>
              </p:cNvPr>
              <p:cNvSpPr/>
              <p:nvPr/>
            </p:nvSpPr>
            <p:spPr>
              <a:xfrm>
                <a:off x="4037965" y="63500"/>
                <a:ext cx="579755" cy="566928"/>
              </a:xfrm>
              <a:custGeom>
                <a:avLst/>
                <a:gdLst/>
                <a:ahLst/>
                <a:cxnLst/>
                <a:rect l="l" t="t" r="r" b="b"/>
                <a:pathLst>
                  <a:path w="579755" h="566928">
                    <a:moveTo>
                      <a:pt x="104521" y="281813"/>
                    </a:moveTo>
                    <a:cubicBezTo>
                      <a:pt x="104521" y="310769"/>
                      <a:pt x="108966" y="337312"/>
                      <a:pt x="117856" y="361442"/>
                    </a:cubicBezTo>
                    <a:cubicBezTo>
                      <a:pt x="126746" y="385572"/>
                      <a:pt x="139446" y="406527"/>
                      <a:pt x="155956" y="424307"/>
                    </a:cubicBezTo>
                    <a:cubicBezTo>
                      <a:pt x="172466" y="442087"/>
                      <a:pt x="192024" y="455930"/>
                      <a:pt x="214630" y="465836"/>
                    </a:cubicBezTo>
                    <a:cubicBezTo>
                      <a:pt x="237236" y="475742"/>
                      <a:pt x="262255" y="480695"/>
                      <a:pt x="289687" y="480695"/>
                    </a:cubicBezTo>
                    <a:cubicBezTo>
                      <a:pt x="317119" y="480695"/>
                      <a:pt x="342265" y="475742"/>
                      <a:pt x="365125" y="465836"/>
                    </a:cubicBezTo>
                    <a:cubicBezTo>
                      <a:pt x="387985" y="455930"/>
                      <a:pt x="407670" y="442087"/>
                      <a:pt x="424180" y="424307"/>
                    </a:cubicBezTo>
                    <a:cubicBezTo>
                      <a:pt x="440690" y="406527"/>
                      <a:pt x="453390" y="385572"/>
                      <a:pt x="462280" y="361442"/>
                    </a:cubicBezTo>
                    <a:cubicBezTo>
                      <a:pt x="471170" y="337312"/>
                      <a:pt x="475615" y="310769"/>
                      <a:pt x="475615" y="281813"/>
                    </a:cubicBezTo>
                    <a:cubicBezTo>
                      <a:pt x="475615" y="253873"/>
                      <a:pt x="471169" y="227965"/>
                      <a:pt x="462280" y="204089"/>
                    </a:cubicBezTo>
                    <a:cubicBezTo>
                      <a:pt x="453390" y="180213"/>
                      <a:pt x="440817" y="159385"/>
                      <a:pt x="424561" y="141605"/>
                    </a:cubicBezTo>
                    <a:cubicBezTo>
                      <a:pt x="408305" y="123825"/>
                      <a:pt x="388747" y="109855"/>
                      <a:pt x="365887" y="99695"/>
                    </a:cubicBezTo>
                    <a:cubicBezTo>
                      <a:pt x="343027" y="89535"/>
                      <a:pt x="317627" y="84455"/>
                      <a:pt x="289687" y="84455"/>
                    </a:cubicBezTo>
                    <a:cubicBezTo>
                      <a:pt x="261747" y="84455"/>
                      <a:pt x="236474" y="89535"/>
                      <a:pt x="213868" y="99695"/>
                    </a:cubicBezTo>
                    <a:cubicBezTo>
                      <a:pt x="191262" y="109855"/>
                      <a:pt x="171831" y="123825"/>
                      <a:pt x="155575" y="141605"/>
                    </a:cubicBezTo>
                    <a:cubicBezTo>
                      <a:pt x="139319" y="159385"/>
                      <a:pt x="126746" y="180213"/>
                      <a:pt x="117856" y="204089"/>
                    </a:cubicBezTo>
                    <a:cubicBezTo>
                      <a:pt x="108966" y="227965"/>
                      <a:pt x="104521" y="253873"/>
                      <a:pt x="104521" y="281813"/>
                    </a:cubicBezTo>
                    <a:moveTo>
                      <a:pt x="127" y="281813"/>
                    </a:moveTo>
                    <a:cubicBezTo>
                      <a:pt x="127" y="238633"/>
                      <a:pt x="7366" y="199644"/>
                      <a:pt x="21844" y="164846"/>
                    </a:cubicBezTo>
                    <a:cubicBezTo>
                      <a:pt x="36322" y="130048"/>
                      <a:pt x="56388" y="100457"/>
                      <a:pt x="82042" y="76073"/>
                    </a:cubicBezTo>
                    <a:cubicBezTo>
                      <a:pt x="107696" y="51689"/>
                      <a:pt x="138176" y="32893"/>
                      <a:pt x="173482" y="19685"/>
                    </a:cubicBezTo>
                    <a:cubicBezTo>
                      <a:pt x="208788" y="6477"/>
                      <a:pt x="247142" y="0"/>
                      <a:pt x="288798" y="0"/>
                    </a:cubicBezTo>
                    <a:cubicBezTo>
                      <a:pt x="330962" y="0"/>
                      <a:pt x="369824" y="6604"/>
                      <a:pt x="405257" y="19812"/>
                    </a:cubicBezTo>
                    <a:cubicBezTo>
                      <a:pt x="440690" y="33020"/>
                      <a:pt x="471551" y="51816"/>
                      <a:pt x="497459" y="76200"/>
                    </a:cubicBezTo>
                    <a:cubicBezTo>
                      <a:pt x="523367" y="100584"/>
                      <a:pt x="543560" y="130175"/>
                      <a:pt x="558038" y="164973"/>
                    </a:cubicBezTo>
                    <a:cubicBezTo>
                      <a:pt x="572516" y="199771"/>
                      <a:pt x="579755" y="238760"/>
                      <a:pt x="579755" y="281940"/>
                    </a:cubicBezTo>
                    <a:cubicBezTo>
                      <a:pt x="579755" y="324104"/>
                      <a:pt x="572516" y="362585"/>
                      <a:pt x="558038" y="397383"/>
                    </a:cubicBezTo>
                    <a:cubicBezTo>
                      <a:pt x="543560" y="432181"/>
                      <a:pt x="523367" y="462153"/>
                      <a:pt x="497459" y="487299"/>
                    </a:cubicBezTo>
                    <a:cubicBezTo>
                      <a:pt x="471552" y="512445"/>
                      <a:pt x="440817" y="532003"/>
                      <a:pt x="405257" y="545973"/>
                    </a:cubicBezTo>
                    <a:cubicBezTo>
                      <a:pt x="369697" y="559943"/>
                      <a:pt x="330962" y="566928"/>
                      <a:pt x="288798" y="566928"/>
                    </a:cubicBezTo>
                    <a:cubicBezTo>
                      <a:pt x="247142" y="566928"/>
                      <a:pt x="208661" y="559943"/>
                      <a:pt x="173355" y="545973"/>
                    </a:cubicBezTo>
                    <a:cubicBezTo>
                      <a:pt x="138049" y="532003"/>
                      <a:pt x="107569" y="512445"/>
                      <a:pt x="81915" y="487299"/>
                    </a:cubicBezTo>
                    <a:cubicBezTo>
                      <a:pt x="56261" y="462153"/>
                      <a:pt x="36195" y="432181"/>
                      <a:pt x="21717" y="397383"/>
                    </a:cubicBezTo>
                    <a:cubicBezTo>
                      <a:pt x="7239" y="362585"/>
                      <a:pt x="0" y="324104"/>
                      <a:pt x="0" y="281940"/>
                    </a:cubicBezTo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34" name="Freeform 34">
                <a:extLst>
                  <a:ext uri="{FF2B5EF4-FFF2-40B4-BE49-F238E27FC236}">
                    <a16:creationId xmlns:a16="http://schemas.microsoft.com/office/drawing/2014/main" id="{3C14F7DE-1655-F76E-1CD6-578B48E88AF6}"/>
                  </a:ext>
                </a:extLst>
              </p:cNvPr>
              <p:cNvSpPr/>
              <p:nvPr/>
            </p:nvSpPr>
            <p:spPr>
              <a:xfrm>
                <a:off x="4710684" y="77216"/>
                <a:ext cx="475361" cy="539242"/>
              </a:xfrm>
              <a:custGeom>
                <a:avLst/>
                <a:gdLst/>
                <a:ahLst/>
                <a:cxnLst/>
                <a:rect l="l" t="t" r="r" b="b"/>
                <a:pathLst>
                  <a:path w="475361" h="539242">
                    <a:moveTo>
                      <a:pt x="0" y="0"/>
                    </a:moveTo>
                    <a:lnTo>
                      <a:pt x="127254" y="0"/>
                    </a:lnTo>
                    <a:lnTo>
                      <a:pt x="377825" y="403733"/>
                    </a:lnTo>
                    <a:lnTo>
                      <a:pt x="379349" y="403733"/>
                    </a:lnTo>
                    <a:lnTo>
                      <a:pt x="379349" y="0"/>
                    </a:lnTo>
                    <a:lnTo>
                      <a:pt x="475361" y="0"/>
                    </a:lnTo>
                    <a:lnTo>
                      <a:pt x="475361" y="539242"/>
                    </a:lnTo>
                    <a:lnTo>
                      <a:pt x="353441" y="539242"/>
                    </a:lnTo>
                    <a:lnTo>
                      <a:pt x="97536" y="122682"/>
                    </a:lnTo>
                    <a:lnTo>
                      <a:pt x="96012" y="122682"/>
                    </a:lnTo>
                    <a:lnTo>
                      <a:pt x="96012" y="539242"/>
                    </a:lnTo>
                    <a:lnTo>
                      <a:pt x="0" y="539242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</p:grpSp>
        <p:grpSp>
          <p:nvGrpSpPr>
            <p:cNvPr id="35" name="Group 35">
              <a:extLst>
                <a:ext uri="{FF2B5EF4-FFF2-40B4-BE49-F238E27FC236}">
                  <a16:creationId xmlns:a16="http://schemas.microsoft.com/office/drawing/2014/main" id="{12C3E58D-87EF-CBA6-B5DA-A8AF8F374FB6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2786647" y="969061"/>
              <a:ext cx="19854" cy="194739"/>
              <a:chOff x="0" y="0"/>
              <a:chExt cx="77660" cy="761695"/>
            </a:xfrm>
          </p:grpSpPr>
          <p:sp>
            <p:nvSpPr>
              <p:cNvPr id="36" name="Freeform 36">
                <a:extLst>
                  <a:ext uri="{FF2B5EF4-FFF2-40B4-BE49-F238E27FC236}">
                    <a16:creationId xmlns:a16="http://schemas.microsoft.com/office/drawing/2014/main" id="{2011BE88-3A46-8DBB-EF2B-3663E26F4E8B}"/>
                  </a:ext>
                </a:extLst>
              </p:cNvPr>
              <p:cNvSpPr/>
              <p:nvPr/>
            </p:nvSpPr>
            <p:spPr>
              <a:xfrm>
                <a:off x="0" y="0"/>
                <a:ext cx="77597" cy="761746"/>
              </a:xfrm>
              <a:custGeom>
                <a:avLst/>
                <a:gdLst/>
                <a:ahLst/>
                <a:cxnLst/>
                <a:rect l="l" t="t" r="r" b="b"/>
                <a:pathLst>
                  <a:path w="77597" h="761746">
                    <a:moveTo>
                      <a:pt x="77597" y="761746"/>
                    </a:moveTo>
                    <a:lnTo>
                      <a:pt x="0" y="761746"/>
                    </a:lnTo>
                    <a:lnTo>
                      <a:pt x="0" y="0"/>
                    </a:lnTo>
                    <a:lnTo>
                      <a:pt x="77597" y="0"/>
                    </a:lnTo>
                    <a:close/>
                  </a:path>
                </a:pathLst>
              </a:custGeom>
              <a:solidFill>
                <a:srgbClr val="090F10"/>
              </a:solidFill>
            </p:spPr>
          </p:sp>
        </p:grpSp>
        <p:grpSp>
          <p:nvGrpSpPr>
            <p:cNvPr id="37" name="Group 37">
              <a:extLst>
                <a:ext uri="{FF2B5EF4-FFF2-40B4-BE49-F238E27FC236}">
                  <a16:creationId xmlns:a16="http://schemas.microsoft.com/office/drawing/2014/main" id="{DF5B179D-3A34-911C-586A-F8D1DB00BAE5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2252006" y="651465"/>
              <a:ext cx="787540" cy="256520"/>
              <a:chOff x="0" y="0"/>
              <a:chExt cx="3080360" cy="1003338"/>
            </a:xfrm>
          </p:grpSpPr>
          <p:sp>
            <p:nvSpPr>
              <p:cNvPr id="38" name="Freeform 38">
                <a:extLst>
                  <a:ext uri="{FF2B5EF4-FFF2-40B4-BE49-F238E27FC236}">
                    <a16:creationId xmlns:a16="http://schemas.microsoft.com/office/drawing/2014/main" id="{72749090-03F1-C55A-5D1C-92F651F6A9FE}"/>
                  </a:ext>
                </a:extLst>
              </p:cNvPr>
              <p:cNvSpPr/>
              <p:nvPr/>
            </p:nvSpPr>
            <p:spPr>
              <a:xfrm>
                <a:off x="63500" y="63500"/>
                <a:ext cx="800862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800862" h="876300">
                    <a:moveTo>
                      <a:pt x="283464" y="370078"/>
                    </a:moveTo>
                    <a:lnTo>
                      <a:pt x="341122" y="370078"/>
                    </a:lnTo>
                    <a:cubicBezTo>
                      <a:pt x="350901" y="370078"/>
                      <a:pt x="361823" y="369316"/>
                      <a:pt x="373634" y="367665"/>
                    </a:cubicBezTo>
                    <a:cubicBezTo>
                      <a:pt x="385445" y="366014"/>
                      <a:pt x="396494" y="362585"/>
                      <a:pt x="406781" y="357124"/>
                    </a:cubicBezTo>
                    <a:cubicBezTo>
                      <a:pt x="417068" y="351663"/>
                      <a:pt x="425577" y="344297"/>
                      <a:pt x="432562" y="334772"/>
                    </a:cubicBezTo>
                    <a:cubicBezTo>
                      <a:pt x="439547" y="325247"/>
                      <a:pt x="442976" y="312674"/>
                      <a:pt x="442976" y="297053"/>
                    </a:cubicBezTo>
                    <a:cubicBezTo>
                      <a:pt x="442976" y="281432"/>
                      <a:pt x="440055" y="268986"/>
                      <a:pt x="434340" y="259969"/>
                    </a:cubicBezTo>
                    <a:cubicBezTo>
                      <a:pt x="428625" y="250952"/>
                      <a:pt x="421259" y="244094"/>
                      <a:pt x="412242" y="239522"/>
                    </a:cubicBezTo>
                    <a:cubicBezTo>
                      <a:pt x="403225" y="234950"/>
                      <a:pt x="393446" y="232156"/>
                      <a:pt x="382778" y="230886"/>
                    </a:cubicBezTo>
                    <a:cubicBezTo>
                      <a:pt x="372110" y="229616"/>
                      <a:pt x="362331" y="229108"/>
                      <a:pt x="353314" y="229108"/>
                    </a:cubicBezTo>
                    <a:lnTo>
                      <a:pt x="283464" y="229108"/>
                    </a:lnTo>
                    <a:close/>
                    <a:moveTo>
                      <a:pt x="0" y="0"/>
                    </a:moveTo>
                    <a:lnTo>
                      <a:pt x="377571" y="0"/>
                    </a:lnTo>
                    <a:cubicBezTo>
                      <a:pt x="420497" y="0"/>
                      <a:pt x="463169" y="4318"/>
                      <a:pt x="505714" y="12954"/>
                    </a:cubicBezTo>
                    <a:cubicBezTo>
                      <a:pt x="548259" y="21590"/>
                      <a:pt x="586232" y="36957"/>
                      <a:pt x="619633" y="58801"/>
                    </a:cubicBezTo>
                    <a:cubicBezTo>
                      <a:pt x="653034" y="80645"/>
                      <a:pt x="680085" y="109982"/>
                      <a:pt x="700659" y="146685"/>
                    </a:cubicBezTo>
                    <a:cubicBezTo>
                      <a:pt x="721233" y="183388"/>
                      <a:pt x="731647" y="229362"/>
                      <a:pt x="731647" y="284734"/>
                    </a:cubicBezTo>
                    <a:cubicBezTo>
                      <a:pt x="731647" y="338328"/>
                      <a:pt x="718439" y="385572"/>
                      <a:pt x="692150" y="426466"/>
                    </a:cubicBezTo>
                    <a:cubicBezTo>
                      <a:pt x="665861" y="467360"/>
                      <a:pt x="628015" y="498856"/>
                      <a:pt x="578612" y="521208"/>
                    </a:cubicBezTo>
                    <a:lnTo>
                      <a:pt x="800862" y="876300"/>
                    </a:lnTo>
                    <a:lnTo>
                      <a:pt x="462407" y="876300"/>
                    </a:lnTo>
                    <a:lnTo>
                      <a:pt x="294640" y="563245"/>
                    </a:lnTo>
                    <a:lnTo>
                      <a:pt x="286004" y="563245"/>
                    </a:lnTo>
                    <a:lnTo>
                      <a:pt x="286004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39" name="Freeform 39">
                <a:extLst>
                  <a:ext uri="{FF2B5EF4-FFF2-40B4-BE49-F238E27FC236}">
                    <a16:creationId xmlns:a16="http://schemas.microsoft.com/office/drawing/2014/main" id="{AE083142-9CD3-B946-5AAB-29D2699AB500}"/>
                  </a:ext>
                </a:extLst>
              </p:cNvPr>
              <p:cNvSpPr/>
              <p:nvPr/>
            </p:nvSpPr>
            <p:spPr>
              <a:xfrm>
                <a:off x="948563" y="63500"/>
                <a:ext cx="297053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297053" h="876300">
                    <a:moveTo>
                      <a:pt x="0" y="0"/>
                    </a:moveTo>
                    <a:lnTo>
                      <a:pt x="297053" y="0"/>
                    </a:lnTo>
                    <a:lnTo>
                      <a:pt x="297053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40" name="Freeform 40">
                <a:extLst>
                  <a:ext uri="{FF2B5EF4-FFF2-40B4-BE49-F238E27FC236}">
                    <a16:creationId xmlns:a16="http://schemas.microsoft.com/office/drawing/2014/main" id="{E07DDE04-FD24-73DC-4868-D2A3A8594871}"/>
                  </a:ext>
                </a:extLst>
              </p:cNvPr>
              <p:cNvSpPr/>
              <p:nvPr/>
            </p:nvSpPr>
            <p:spPr>
              <a:xfrm>
                <a:off x="1338453" y="63500"/>
                <a:ext cx="725297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725297" h="876300">
                    <a:moveTo>
                      <a:pt x="509905" y="876300"/>
                    </a:moveTo>
                    <a:lnTo>
                      <a:pt x="215265" y="876300"/>
                    </a:lnTo>
                    <a:lnTo>
                      <a:pt x="215265" y="248793"/>
                    </a:lnTo>
                    <a:lnTo>
                      <a:pt x="0" y="248793"/>
                    </a:lnTo>
                    <a:lnTo>
                      <a:pt x="0" y="0"/>
                    </a:lnTo>
                    <a:lnTo>
                      <a:pt x="725297" y="0"/>
                    </a:lnTo>
                    <a:lnTo>
                      <a:pt x="725297" y="248793"/>
                    </a:lnTo>
                    <a:lnTo>
                      <a:pt x="509905" y="248793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41" name="Freeform 41">
                <a:extLst>
                  <a:ext uri="{FF2B5EF4-FFF2-40B4-BE49-F238E27FC236}">
                    <a16:creationId xmlns:a16="http://schemas.microsoft.com/office/drawing/2014/main" id="{25E6E656-4056-06E7-E501-E67A61CB3637}"/>
                  </a:ext>
                </a:extLst>
              </p:cNvPr>
              <p:cNvSpPr/>
              <p:nvPr/>
            </p:nvSpPr>
            <p:spPr>
              <a:xfrm>
                <a:off x="2043938" y="63500"/>
                <a:ext cx="972947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972947" h="876300">
                    <a:moveTo>
                      <a:pt x="625094" y="876300"/>
                    </a:moveTo>
                    <a:lnTo>
                      <a:pt x="330454" y="876300"/>
                    </a:lnTo>
                    <a:lnTo>
                      <a:pt x="330454" y="517398"/>
                    </a:lnTo>
                    <a:lnTo>
                      <a:pt x="0" y="0"/>
                    </a:lnTo>
                    <a:lnTo>
                      <a:pt x="355219" y="0"/>
                    </a:lnTo>
                    <a:lnTo>
                      <a:pt x="493903" y="257429"/>
                    </a:lnTo>
                    <a:lnTo>
                      <a:pt x="626364" y="0"/>
                    </a:lnTo>
                    <a:lnTo>
                      <a:pt x="972947" y="0"/>
                    </a:lnTo>
                    <a:lnTo>
                      <a:pt x="625094" y="517398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</p:grpSp>
        <p:grpSp>
          <p:nvGrpSpPr>
            <p:cNvPr id="42" name="Group 42">
              <a:extLst>
                <a:ext uri="{FF2B5EF4-FFF2-40B4-BE49-F238E27FC236}">
                  <a16:creationId xmlns:a16="http://schemas.microsoft.com/office/drawing/2014/main" id="{C01A39E7-7B54-B0EE-0480-CDD42E9D262D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2863106" y="972383"/>
              <a:ext cx="485817" cy="177359"/>
              <a:chOff x="0" y="0"/>
              <a:chExt cx="1900212" cy="693712"/>
            </a:xfrm>
          </p:grpSpPr>
          <p:sp>
            <p:nvSpPr>
              <p:cNvPr id="43" name="Freeform 43">
                <a:extLst>
                  <a:ext uri="{FF2B5EF4-FFF2-40B4-BE49-F238E27FC236}">
                    <a16:creationId xmlns:a16="http://schemas.microsoft.com/office/drawing/2014/main" id="{2EA276E3-DE16-AEFF-04CA-D5ABDF5ED51E}"/>
                  </a:ext>
                </a:extLst>
              </p:cNvPr>
              <p:cNvSpPr/>
              <p:nvPr/>
            </p:nvSpPr>
            <p:spPr>
              <a:xfrm>
                <a:off x="63500" y="63500"/>
                <a:ext cx="362585" cy="553085"/>
              </a:xfrm>
              <a:custGeom>
                <a:avLst/>
                <a:gdLst/>
                <a:ahLst/>
                <a:cxnLst/>
                <a:rect l="l" t="t" r="r" b="b"/>
                <a:pathLst>
                  <a:path w="362585" h="553085">
                    <a:moveTo>
                      <a:pt x="3810" y="469265"/>
                    </a:moveTo>
                    <a:lnTo>
                      <a:pt x="211709" y="265049"/>
                    </a:lnTo>
                    <a:cubicBezTo>
                      <a:pt x="228473" y="248793"/>
                      <a:pt x="241808" y="232410"/>
                      <a:pt x="251714" y="215900"/>
                    </a:cubicBezTo>
                    <a:cubicBezTo>
                      <a:pt x="261620" y="199390"/>
                      <a:pt x="266573" y="180467"/>
                      <a:pt x="266573" y="159131"/>
                    </a:cubicBezTo>
                    <a:cubicBezTo>
                      <a:pt x="266573" y="133731"/>
                      <a:pt x="258318" y="113538"/>
                      <a:pt x="241808" y="98552"/>
                    </a:cubicBezTo>
                    <a:cubicBezTo>
                      <a:pt x="225298" y="83566"/>
                      <a:pt x="204851" y="76200"/>
                      <a:pt x="180467" y="76200"/>
                    </a:cubicBezTo>
                    <a:cubicBezTo>
                      <a:pt x="154559" y="76200"/>
                      <a:pt x="133731" y="84963"/>
                      <a:pt x="117983" y="102489"/>
                    </a:cubicBezTo>
                    <a:cubicBezTo>
                      <a:pt x="102235" y="120015"/>
                      <a:pt x="92583" y="141986"/>
                      <a:pt x="89027" y="168402"/>
                    </a:cubicBezTo>
                    <a:lnTo>
                      <a:pt x="0" y="154686"/>
                    </a:lnTo>
                    <a:cubicBezTo>
                      <a:pt x="2540" y="132334"/>
                      <a:pt x="8890" y="111760"/>
                      <a:pt x="19050" y="92964"/>
                    </a:cubicBezTo>
                    <a:cubicBezTo>
                      <a:pt x="29210" y="74168"/>
                      <a:pt x="42164" y="57912"/>
                      <a:pt x="57912" y="44196"/>
                    </a:cubicBezTo>
                    <a:cubicBezTo>
                      <a:pt x="73660" y="30480"/>
                      <a:pt x="92075" y="19685"/>
                      <a:pt x="113157" y="11811"/>
                    </a:cubicBezTo>
                    <a:cubicBezTo>
                      <a:pt x="134239" y="3937"/>
                      <a:pt x="157226" y="0"/>
                      <a:pt x="181991" y="0"/>
                    </a:cubicBezTo>
                    <a:cubicBezTo>
                      <a:pt x="205359" y="0"/>
                      <a:pt x="227838" y="3302"/>
                      <a:pt x="249428" y="9906"/>
                    </a:cubicBezTo>
                    <a:cubicBezTo>
                      <a:pt x="271018" y="16510"/>
                      <a:pt x="290195" y="26543"/>
                      <a:pt x="306959" y="40005"/>
                    </a:cubicBezTo>
                    <a:cubicBezTo>
                      <a:pt x="323723" y="53467"/>
                      <a:pt x="337058" y="69977"/>
                      <a:pt x="346964" y="89535"/>
                    </a:cubicBezTo>
                    <a:cubicBezTo>
                      <a:pt x="356870" y="109093"/>
                      <a:pt x="361823" y="131826"/>
                      <a:pt x="361823" y="157734"/>
                    </a:cubicBezTo>
                    <a:cubicBezTo>
                      <a:pt x="361823" y="175006"/>
                      <a:pt x="359537" y="191135"/>
                      <a:pt x="354965" y="206121"/>
                    </a:cubicBezTo>
                    <a:cubicBezTo>
                      <a:pt x="350393" y="221107"/>
                      <a:pt x="344170" y="235204"/>
                      <a:pt x="336296" y="248412"/>
                    </a:cubicBezTo>
                    <a:cubicBezTo>
                      <a:pt x="328422" y="261620"/>
                      <a:pt x="319278" y="274193"/>
                      <a:pt x="308864" y="286131"/>
                    </a:cubicBezTo>
                    <a:cubicBezTo>
                      <a:pt x="298450" y="298069"/>
                      <a:pt x="287147" y="309626"/>
                      <a:pt x="274955" y="320802"/>
                    </a:cubicBezTo>
                    <a:lnTo>
                      <a:pt x="119507" y="469265"/>
                    </a:lnTo>
                    <a:lnTo>
                      <a:pt x="362585" y="469265"/>
                    </a:lnTo>
                    <a:lnTo>
                      <a:pt x="362585" y="553085"/>
                    </a:lnTo>
                    <a:lnTo>
                      <a:pt x="3810" y="553085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44" name="Freeform 44">
                <a:extLst>
                  <a:ext uri="{FF2B5EF4-FFF2-40B4-BE49-F238E27FC236}">
                    <a16:creationId xmlns:a16="http://schemas.microsoft.com/office/drawing/2014/main" id="{79256AFD-D56C-3718-2A46-3D006E1DB0FA}"/>
                  </a:ext>
                </a:extLst>
              </p:cNvPr>
              <p:cNvSpPr/>
              <p:nvPr/>
            </p:nvSpPr>
            <p:spPr>
              <a:xfrm>
                <a:off x="521208" y="63500"/>
                <a:ext cx="381000" cy="566928"/>
              </a:xfrm>
              <a:custGeom>
                <a:avLst/>
                <a:gdLst/>
                <a:ahLst/>
                <a:cxnLst/>
                <a:rect l="l" t="t" r="r" b="b"/>
                <a:pathLst>
                  <a:path w="381000" h="566928">
                    <a:moveTo>
                      <a:pt x="287274" y="283337"/>
                    </a:moveTo>
                    <a:cubicBezTo>
                      <a:pt x="287274" y="264541"/>
                      <a:pt x="286131" y="243205"/>
                      <a:pt x="283845" y="219329"/>
                    </a:cubicBezTo>
                    <a:cubicBezTo>
                      <a:pt x="281559" y="195453"/>
                      <a:pt x="276987" y="172847"/>
                      <a:pt x="270129" y="151511"/>
                    </a:cubicBezTo>
                    <a:cubicBezTo>
                      <a:pt x="263271" y="130175"/>
                      <a:pt x="253492" y="112395"/>
                      <a:pt x="240792" y="97917"/>
                    </a:cubicBezTo>
                    <a:cubicBezTo>
                      <a:pt x="228092" y="83439"/>
                      <a:pt x="211582" y="76200"/>
                      <a:pt x="191262" y="76200"/>
                    </a:cubicBezTo>
                    <a:cubicBezTo>
                      <a:pt x="170434" y="76200"/>
                      <a:pt x="153670" y="83439"/>
                      <a:pt x="140970" y="97917"/>
                    </a:cubicBezTo>
                    <a:cubicBezTo>
                      <a:pt x="128270" y="112395"/>
                      <a:pt x="118491" y="130302"/>
                      <a:pt x="111633" y="151638"/>
                    </a:cubicBezTo>
                    <a:cubicBezTo>
                      <a:pt x="104775" y="172974"/>
                      <a:pt x="100076" y="195580"/>
                      <a:pt x="97536" y="219456"/>
                    </a:cubicBezTo>
                    <a:cubicBezTo>
                      <a:pt x="94996" y="243332"/>
                      <a:pt x="93726" y="264668"/>
                      <a:pt x="93726" y="283464"/>
                    </a:cubicBezTo>
                    <a:cubicBezTo>
                      <a:pt x="93726" y="302260"/>
                      <a:pt x="94996" y="323596"/>
                      <a:pt x="97536" y="347472"/>
                    </a:cubicBezTo>
                    <a:cubicBezTo>
                      <a:pt x="100076" y="371348"/>
                      <a:pt x="104775" y="393700"/>
                      <a:pt x="111633" y="414528"/>
                    </a:cubicBezTo>
                    <a:cubicBezTo>
                      <a:pt x="118491" y="435356"/>
                      <a:pt x="128270" y="453009"/>
                      <a:pt x="140970" y="467487"/>
                    </a:cubicBezTo>
                    <a:cubicBezTo>
                      <a:pt x="153670" y="481965"/>
                      <a:pt x="170434" y="489204"/>
                      <a:pt x="191262" y="489204"/>
                    </a:cubicBezTo>
                    <a:cubicBezTo>
                      <a:pt x="211582" y="489204"/>
                      <a:pt x="228092" y="481965"/>
                      <a:pt x="240792" y="467487"/>
                    </a:cubicBezTo>
                    <a:cubicBezTo>
                      <a:pt x="253492" y="453009"/>
                      <a:pt x="263271" y="435356"/>
                      <a:pt x="270129" y="414528"/>
                    </a:cubicBezTo>
                    <a:cubicBezTo>
                      <a:pt x="276987" y="393700"/>
                      <a:pt x="281559" y="371348"/>
                      <a:pt x="283845" y="347472"/>
                    </a:cubicBezTo>
                    <a:cubicBezTo>
                      <a:pt x="286131" y="323596"/>
                      <a:pt x="287274" y="302260"/>
                      <a:pt x="287274" y="283464"/>
                    </a:cubicBezTo>
                    <a:moveTo>
                      <a:pt x="381000" y="283464"/>
                    </a:moveTo>
                    <a:cubicBezTo>
                      <a:pt x="381000" y="327152"/>
                      <a:pt x="376809" y="366522"/>
                      <a:pt x="368427" y="401574"/>
                    </a:cubicBezTo>
                    <a:cubicBezTo>
                      <a:pt x="360045" y="436626"/>
                      <a:pt x="347853" y="466344"/>
                      <a:pt x="331851" y="490728"/>
                    </a:cubicBezTo>
                    <a:cubicBezTo>
                      <a:pt x="315849" y="515112"/>
                      <a:pt x="296037" y="533908"/>
                      <a:pt x="272415" y="547116"/>
                    </a:cubicBezTo>
                    <a:cubicBezTo>
                      <a:pt x="248793" y="560324"/>
                      <a:pt x="221742" y="566928"/>
                      <a:pt x="191262" y="566928"/>
                    </a:cubicBezTo>
                    <a:cubicBezTo>
                      <a:pt x="160782" y="566928"/>
                      <a:pt x="133604" y="560324"/>
                      <a:pt x="109728" y="547116"/>
                    </a:cubicBezTo>
                    <a:cubicBezTo>
                      <a:pt x="85852" y="533908"/>
                      <a:pt x="65786" y="515112"/>
                      <a:pt x="49530" y="490728"/>
                    </a:cubicBezTo>
                    <a:cubicBezTo>
                      <a:pt x="33274" y="466344"/>
                      <a:pt x="20955" y="436626"/>
                      <a:pt x="12573" y="401574"/>
                    </a:cubicBezTo>
                    <a:cubicBezTo>
                      <a:pt x="4191" y="366522"/>
                      <a:pt x="0" y="327152"/>
                      <a:pt x="0" y="283464"/>
                    </a:cubicBezTo>
                    <a:cubicBezTo>
                      <a:pt x="0" y="239776"/>
                      <a:pt x="4191" y="200406"/>
                      <a:pt x="12573" y="165481"/>
                    </a:cubicBezTo>
                    <a:cubicBezTo>
                      <a:pt x="20955" y="130556"/>
                      <a:pt x="33274" y="100711"/>
                      <a:pt x="49530" y="76327"/>
                    </a:cubicBezTo>
                    <a:cubicBezTo>
                      <a:pt x="65786" y="51943"/>
                      <a:pt x="85852" y="33147"/>
                      <a:pt x="109728" y="19939"/>
                    </a:cubicBezTo>
                    <a:cubicBezTo>
                      <a:pt x="133604" y="6731"/>
                      <a:pt x="160782" y="0"/>
                      <a:pt x="191262" y="0"/>
                    </a:cubicBezTo>
                    <a:cubicBezTo>
                      <a:pt x="221742" y="0"/>
                      <a:pt x="248793" y="6604"/>
                      <a:pt x="272415" y="19812"/>
                    </a:cubicBezTo>
                    <a:cubicBezTo>
                      <a:pt x="296037" y="33020"/>
                      <a:pt x="315849" y="51816"/>
                      <a:pt x="331851" y="76200"/>
                    </a:cubicBezTo>
                    <a:cubicBezTo>
                      <a:pt x="347853" y="100584"/>
                      <a:pt x="360045" y="130302"/>
                      <a:pt x="368427" y="165354"/>
                    </a:cubicBezTo>
                    <a:cubicBezTo>
                      <a:pt x="376809" y="200406"/>
                      <a:pt x="381000" y="239776"/>
                      <a:pt x="381000" y="283337"/>
                    </a:cubicBezTo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45" name="Freeform 45">
                <a:extLst>
                  <a:ext uri="{FF2B5EF4-FFF2-40B4-BE49-F238E27FC236}">
                    <a16:creationId xmlns:a16="http://schemas.microsoft.com/office/drawing/2014/main" id="{D9513D25-2A96-8594-0537-3DDDA6B5BEEC}"/>
                  </a:ext>
                </a:extLst>
              </p:cNvPr>
              <p:cNvSpPr/>
              <p:nvPr/>
            </p:nvSpPr>
            <p:spPr>
              <a:xfrm>
                <a:off x="992632" y="63500"/>
                <a:ext cx="362712" cy="553085"/>
              </a:xfrm>
              <a:custGeom>
                <a:avLst/>
                <a:gdLst/>
                <a:ahLst/>
                <a:cxnLst/>
                <a:rect l="l" t="t" r="r" b="b"/>
                <a:pathLst>
                  <a:path w="362712" h="553085">
                    <a:moveTo>
                      <a:pt x="3937" y="469265"/>
                    </a:moveTo>
                    <a:lnTo>
                      <a:pt x="211836" y="265049"/>
                    </a:lnTo>
                    <a:cubicBezTo>
                      <a:pt x="228600" y="248793"/>
                      <a:pt x="241935" y="232410"/>
                      <a:pt x="251841" y="215900"/>
                    </a:cubicBezTo>
                    <a:cubicBezTo>
                      <a:pt x="261747" y="199390"/>
                      <a:pt x="266700" y="180467"/>
                      <a:pt x="266700" y="159131"/>
                    </a:cubicBezTo>
                    <a:cubicBezTo>
                      <a:pt x="266700" y="133731"/>
                      <a:pt x="258445" y="113538"/>
                      <a:pt x="241935" y="98552"/>
                    </a:cubicBezTo>
                    <a:cubicBezTo>
                      <a:pt x="225425" y="83566"/>
                      <a:pt x="204978" y="76200"/>
                      <a:pt x="180594" y="76200"/>
                    </a:cubicBezTo>
                    <a:cubicBezTo>
                      <a:pt x="154686" y="76200"/>
                      <a:pt x="133858" y="84963"/>
                      <a:pt x="118110" y="102489"/>
                    </a:cubicBezTo>
                    <a:cubicBezTo>
                      <a:pt x="102362" y="120015"/>
                      <a:pt x="92710" y="141986"/>
                      <a:pt x="89154" y="168402"/>
                    </a:cubicBezTo>
                    <a:lnTo>
                      <a:pt x="0" y="154686"/>
                    </a:lnTo>
                    <a:cubicBezTo>
                      <a:pt x="2540" y="132334"/>
                      <a:pt x="8890" y="111760"/>
                      <a:pt x="19050" y="92964"/>
                    </a:cubicBezTo>
                    <a:cubicBezTo>
                      <a:pt x="29210" y="74168"/>
                      <a:pt x="42164" y="57912"/>
                      <a:pt x="57912" y="44196"/>
                    </a:cubicBezTo>
                    <a:cubicBezTo>
                      <a:pt x="73660" y="30480"/>
                      <a:pt x="92075" y="19685"/>
                      <a:pt x="113157" y="11811"/>
                    </a:cubicBezTo>
                    <a:cubicBezTo>
                      <a:pt x="134239" y="3937"/>
                      <a:pt x="157226" y="0"/>
                      <a:pt x="182118" y="0"/>
                    </a:cubicBezTo>
                    <a:cubicBezTo>
                      <a:pt x="205486" y="0"/>
                      <a:pt x="227965" y="3302"/>
                      <a:pt x="249555" y="9906"/>
                    </a:cubicBezTo>
                    <a:cubicBezTo>
                      <a:pt x="271145" y="16510"/>
                      <a:pt x="290322" y="26543"/>
                      <a:pt x="307086" y="40005"/>
                    </a:cubicBezTo>
                    <a:cubicBezTo>
                      <a:pt x="323850" y="53467"/>
                      <a:pt x="337185" y="69977"/>
                      <a:pt x="347091" y="89535"/>
                    </a:cubicBezTo>
                    <a:cubicBezTo>
                      <a:pt x="356997" y="109093"/>
                      <a:pt x="361950" y="131826"/>
                      <a:pt x="361950" y="157734"/>
                    </a:cubicBezTo>
                    <a:cubicBezTo>
                      <a:pt x="361950" y="175006"/>
                      <a:pt x="359664" y="191135"/>
                      <a:pt x="355092" y="206121"/>
                    </a:cubicBezTo>
                    <a:cubicBezTo>
                      <a:pt x="350520" y="221107"/>
                      <a:pt x="344297" y="235204"/>
                      <a:pt x="336423" y="248412"/>
                    </a:cubicBezTo>
                    <a:cubicBezTo>
                      <a:pt x="328549" y="261620"/>
                      <a:pt x="319405" y="274193"/>
                      <a:pt x="308991" y="286131"/>
                    </a:cubicBezTo>
                    <a:cubicBezTo>
                      <a:pt x="298577" y="298069"/>
                      <a:pt x="287274" y="309626"/>
                      <a:pt x="275082" y="320802"/>
                    </a:cubicBezTo>
                    <a:lnTo>
                      <a:pt x="119761" y="469265"/>
                    </a:lnTo>
                    <a:lnTo>
                      <a:pt x="362712" y="469265"/>
                    </a:lnTo>
                    <a:lnTo>
                      <a:pt x="362712" y="553085"/>
                    </a:lnTo>
                    <a:lnTo>
                      <a:pt x="3937" y="553085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46" name="Freeform 46">
                <a:extLst>
                  <a:ext uri="{FF2B5EF4-FFF2-40B4-BE49-F238E27FC236}">
                    <a16:creationId xmlns:a16="http://schemas.microsoft.com/office/drawing/2014/main" id="{AA10E39A-0A66-17AF-2118-AAE5034A8AEE}"/>
                  </a:ext>
                </a:extLst>
              </p:cNvPr>
              <p:cNvSpPr/>
              <p:nvPr/>
            </p:nvSpPr>
            <p:spPr>
              <a:xfrm>
                <a:off x="1442847" y="77216"/>
                <a:ext cx="393954" cy="553085"/>
              </a:xfrm>
              <a:custGeom>
                <a:avLst/>
                <a:gdLst/>
                <a:ahLst/>
                <a:cxnLst/>
                <a:rect l="l" t="t" r="r" b="b"/>
                <a:pathLst>
                  <a:path w="393954" h="553085">
                    <a:moveTo>
                      <a:pt x="92964" y="370205"/>
                    </a:moveTo>
                    <a:cubicBezTo>
                      <a:pt x="92964" y="384429"/>
                      <a:pt x="95377" y="397891"/>
                      <a:pt x="100203" y="410591"/>
                    </a:cubicBezTo>
                    <a:cubicBezTo>
                      <a:pt x="105029" y="423291"/>
                      <a:pt x="112014" y="434467"/>
                      <a:pt x="121158" y="444119"/>
                    </a:cubicBezTo>
                    <a:cubicBezTo>
                      <a:pt x="130302" y="453771"/>
                      <a:pt x="141224" y="461391"/>
                      <a:pt x="153924" y="466979"/>
                    </a:cubicBezTo>
                    <a:cubicBezTo>
                      <a:pt x="166624" y="472567"/>
                      <a:pt x="180848" y="475361"/>
                      <a:pt x="196596" y="475361"/>
                    </a:cubicBezTo>
                    <a:cubicBezTo>
                      <a:pt x="227584" y="475361"/>
                      <a:pt x="252603" y="465582"/>
                      <a:pt x="271653" y="446024"/>
                    </a:cubicBezTo>
                    <a:cubicBezTo>
                      <a:pt x="290703" y="426466"/>
                      <a:pt x="300228" y="400685"/>
                      <a:pt x="300228" y="368681"/>
                    </a:cubicBezTo>
                    <a:cubicBezTo>
                      <a:pt x="300228" y="353441"/>
                      <a:pt x="297815" y="339344"/>
                      <a:pt x="292989" y="326390"/>
                    </a:cubicBezTo>
                    <a:cubicBezTo>
                      <a:pt x="288163" y="313436"/>
                      <a:pt x="281178" y="302387"/>
                      <a:pt x="272034" y="293243"/>
                    </a:cubicBezTo>
                    <a:cubicBezTo>
                      <a:pt x="262890" y="284099"/>
                      <a:pt x="252095" y="276860"/>
                      <a:pt x="239649" y="271526"/>
                    </a:cubicBezTo>
                    <a:cubicBezTo>
                      <a:pt x="227203" y="266192"/>
                      <a:pt x="213360" y="263525"/>
                      <a:pt x="198120" y="263525"/>
                    </a:cubicBezTo>
                    <a:cubicBezTo>
                      <a:pt x="182880" y="263525"/>
                      <a:pt x="168783" y="266065"/>
                      <a:pt x="155829" y="271145"/>
                    </a:cubicBezTo>
                    <a:cubicBezTo>
                      <a:pt x="142875" y="276225"/>
                      <a:pt x="131699" y="283464"/>
                      <a:pt x="122301" y="292862"/>
                    </a:cubicBezTo>
                    <a:cubicBezTo>
                      <a:pt x="112903" y="302260"/>
                      <a:pt x="105664" y="313563"/>
                      <a:pt x="100584" y="326771"/>
                    </a:cubicBezTo>
                    <a:cubicBezTo>
                      <a:pt x="95504" y="339979"/>
                      <a:pt x="92964" y="354457"/>
                      <a:pt x="92964" y="370205"/>
                    </a:cubicBezTo>
                    <a:moveTo>
                      <a:pt x="301752" y="0"/>
                    </a:moveTo>
                    <a:lnTo>
                      <a:pt x="163830" y="199517"/>
                    </a:lnTo>
                    <a:lnTo>
                      <a:pt x="164592" y="200279"/>
                    </a:lnTo>
                    <a:cubicBezTo>
                      <a:pt x="171704" y="197231"/>
                      <a:pt x="180721" y="194945"/>
                      <a:pt x="191643" y="193421"/>
                    </a:cubicBezTo>
                    <a:cubicBezTo>
                      <a:pt x="202565" y="191897"/>
                      <a:pt x="212598" y="191135"/>
                      <a:pt x="221742" y="191135"/>
                    </a:cubicBezTo>
                    <a:cubicBezTo>
                      <a:pt x="245618" y="191135"/>
                      <a:pt x="267970" y="195580"/>
                      <a:pt x="288798" y="204470"/>
                    </a:cubicBezTo>
                    <a:cubicBezTo>
                      <a:pt x="309626" y="213360"/>
                      <a:pt x="327914" y="225552"/>
                      <a:pt x="343662" y="241046"/>
                    </a:cubicBezTo>
                    <a:cubicBezTo>
                      <a:pt x="359410" y="256540"/>
                      <a:pt x="371729" y="274828"/>
                      <a:pt x="380619" y="295910"/>
                    </a:cubicBezTo>
                    <a:cubicBezTo>
                      <a:pt x="389509" y="316992"/>
                      <a:pt x="393954" y="339725"/>
                      <a:pt x="393954" y="364109"/>
                    </a:cubicBezTo>
                    <a:cubicBezTo>
                      <a:pt x="393954" y="392557"/>
                      <a:pt x="388874" y="418465"/>
                      <a:pt x="378714" y="441833"/>
                    </a:cubicBezTo>
                    <a:cubicBezTo>
                      <a:pt x="368554" y="465201"/>
                      <a:pt x="354711" y="485140"/>
                      <a:pt x="337185" y="501650"/>
                    </a:cubicBezTo>
                    <a:cubicBezTo>
                      <a:pt x="319659" y="518160"/>
                      <a:pt x="298831" y="530860"/>
                      <a:pt x="274701" y="539750"/>
                    </a:cubicBezTo>
                    <a:cubicBezTo>
                      <a:pt x="250571" y="548640"/>
                      <a:pt x="224790" y="553085"/>
                      <a:pt x="197358" y="553085"/>
                    </a:cubicBezTo>
                    <a:cubicBezTo>
                      <a:pt x="168910" y="553085"/>
                      <a:pt x="142748" y="548386"/>
                      <a:pt x="118872" y="538988"/>
                    </a:cubicBezTo>
                    <a:cubicBezTo>
                      <a:pt x="94996" y="529590"/>
                      <a:pt x="74168" y="516509"/>
                      <a:pt x="56388" y="499745"/>
                    </a:cubicBezTo>
                    <a:cubicBezTo>
                      <a:pt x="38608" y="482981"/>
                      <a:pt x="24765" y="463296"/>
                      <a:pt x="14859" y="440690"/>
                    </a:cubicBezTo>
                    <a:cubicBezTo>
                      <a:pt x="4953" y="418084"/>
                      <a:pt x="0" y="393827"/>
                      <a:pt x="0" y="367919"/>
                    </a:cubicBezTo>
                    <a:cubicBezTo>
                      <a:pt x="0" y="352679"/>
                      <a:pt x="1270" y="338328"/>
                      <a:pt x="3810" y="324866"/>
                    </a:cubicBezTo>
                    <a:cubicBezTo>
                      <a:pt x="6350" y="311404"/>
                      <a:pt x="10033" y="298450"/>
                      <a:pt x="14859" y="286004"/>
                    </a:cubicBezTo>
                    <a:cubicBezTo>
                      <a:pt x="19685" y="273558"/>
                      <a:pt x="25527" y="260985"/>
                      <a:pt x="32385" y="248285"/>
                    </a:cubicBezTo>
                    <a:cubicBezTo>
                      <a:pt x="39243" y="235585"/>
                      <a:pt x="46990" y="222377"/>
                      <a:pt x="55626" y="208661"/>
                    </a:cubicBezTo>
                    <a:lnTo>
                      <a:pt x="190500" y="0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</p:grpSp>
      </p:grpSp>
      <p:grpSp>
        <p:nvGrpSpPr>
          <p:cNvPr id="47" name="Group 47">
            <a:extLst>
              <a:ext uri="{FF2B5EF4-FFF2-40B4-BE49-F238E27FC236}">
                <a16:creationId xmlns:a16="http://schemas.microsoft.com/office/drawing/2014/main" id="{627DCD8A-EDCC-A097-4CE1-3EC3C7CF6C1E}"/>
              </a:ext>
            </a:extLst>
          </p:cNvPr>
          <p:cNvGrpSpPr/>
          <p:nvPr/>
        </p:nvGrpSpPr>
        <p:grpSpPr>
          <a:xfrm>
            <a:off x="6178817" y="10157871"/>
            <a:ext cx="5937192" cy="129129"/>
            <a:chOff x="0" y="0"/>
            <a:chExt cx="784752" cy="17068"/>
          </a:xfrm>
        </p:grpSpPr>
        <p:sp>
          <p:nvSpPr>
            <p:cNvPr id="48" name="Freeform 48">
              <a:extLst>
                <a:ext uri="{FF2B5EF4-FFF2-40B4-BE49-F238E27FC236}">
                  <a16:creationId xmlns:a16="http://schemas.microsoft.com/office/drawing/2014/main" id="{2C9A7E55-1BC1-673B-ADAE-180AB4CCF45A}"/>
                </a:ext>
              </a:extLst>
            </p:cNvPr>
            <p:cNvSpPr/>
            <p:nvPr/>
          </p:nvSpPr>
          <p:spPr>
            <a:xfrm>
              <a:off x="0" y="0"/>
              <a:ext cx="784752" cy="17068"/>
            </a:xfrm>
            <a:custGeom>
              <a:avLst/>
              <a:gdLst/>
              <a:ahLst/>
              <a:cxnLst/>
              <a:rect l="l" t="t" r="r" b="b"/>
              <a:pathLst>
                <a:path w="784752" h="17068">
                  <a:moveTo>
                    <a:pt x="0" y="0"/>
                  </a:moveTo>
                  <a:lnTo>
                    <a:pt x="784752" y="0"/>
                  </a:lnTo>
                  <a:lnTo>
                    <a:pt x="784752" y="17068"/>
                  </a:lnTo>
                  <a:lnTo>
                    <a:pt x="0" y="17068"/>
                  </a:lnTo>
                  <a:close/>
                </a:path>
              </a:pathLst>
            </a:custGeom>
            <a:solidFill>
              <a:srgbClr val="E3393A"/>
            </a:solidFill>
          </p:spPr>
        </p:sp>
        <p:sp>
          <p:nvSpPr>
            <p:cNvPr id="49" name="TextBox 49">
              <a:extLst>
                <a:ext uri="{FF2B5EF4-FFF2-40B4-BE49-F238E27FC236}">
                  <a16:creationId xmlns:a16="http://schemas.microsoft.com/office/drawing/2014/main" id="{77CFFF3D-C2FE-E7C0-8766-8174CD57C1EB}"/>
                </a:ext>
              </a:extLst>
            </p:cNvPr>
            <p:cNvSpPr txBox="1"/>
            <p:nvPr/>
          </p:nvSpPr>
          <p:spPr>
            <a:xfrm>
              <a:off x="0" y="-38100"/>
              <a:ext cx="784752" cy="55168"/>
            </a:xfrm>
            <a:prstGeom prst="rect">
              <a:avLst/>
            </a:prstGeom>
          </p:spPr>
          <p:txBody>
            <a:bodyPr lIns="47037" tIns="47037" rIns="47037" bIns="47037" rtlCol="0" anchor="ctr"/>
            <a:lstStyle/>
            <a:p>
              <a:pPr algn="ctr">
                <a:lnSpc>
                  <a:spcPts val="1814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50" name="Group 50">
            <a:extLst>
              <a:ext uri="{FF2B5EF4-FFF2-40B4-BE49-F238E27FC236}">
                <a16:creationId xmlns:a16="http://schemas.microsoft.com/office/drawing/2014/main" id="{6CF5CFAE-55F3-BC65-5107-1337E61C99E1}"/>
              </a:ext>
            </a:extLst>
          </p:cNvPr>
          <p:cNvGrpSpPr/>
          <p:nvPr/>
        </p:nvGrpSpPr>
        <p:grpSpPr>
          <a:xfrm>
            <a:off x="0" y="10157871"/>
            <a:ext cx="5937192" cy="129129"/>
            <a:chOff x="0" y="0"/>
            <a:chExt cx="784752" cy="17068"/>
          </a:xfrm>
        </p:grpSpPr>
        <p:sp>
          <p:nvSpPr>
            <p:cNvPr id="51" name="Freeform 51">
              <a:extLst>
                <a:ext uri="{FF2B5EF4-FFF2-40B4-BE49-F238E27FC236}">
                  <a16:creationId xmlns:a16="http://schemas.microsoft.com/office/drawing/2014/main" id="{4EB2F8DF-D2B7-22D1-150D-BA8C7A2C5839}"/>
                </a:ext>
              </a:extLst>
            </p:cNvPr>
            <p:cNvSpPr/>
            <p:nvPr/>
          </p:nvSpPr>
          <p:spPr>
            <a:xfrm>
              <a:off x="0" y="0"/>
              <a:ext cx="784752" cy="17068"/>
            </a:xfrm>
            <a:custGeom>
              <a:avLst/>
              <a:gdLst/>
              <a:ahLst/>
              <a:cxnLst/>
              <a:rect l="l" t="t" r="r" b="b"/>
              <a:pathLst>
                <a:path w="784752" h="17068">
                  <a:moveTo>
                    <a:pt x="0" y="0"/>
                  </a:moveTo>
                  <a:lnTo>
                    <a:pt x="784752" y="0"/>
                  </a:lnTo>
                  <a:lnTo>
                    <a:pt x="784752" y="17068"/>
                  </a:lnTo>
                  <a:lnTo>
                    <a:pt x="0" y="17068"/>
                  </a:lnTo>
                  <a:close/>
                </a:path>
              </a:pathLst>
            </a:custGeom>
            <a:solidFill>
              <a:srgbClr val="232625"/>
            </a:solidFill>
          </p:spPr>
        </p:sp>
        <p:sp>
          <p:nvSpPr>
            <p:cNvPr id="52" name="TextBox 52">
              <a:extLst>
                <a:ext uri="{FF2B5EF4-FFF2-40B4-BE49-F238E27FC236}">
                  <a16:creationId xmlns:a16="http://schemas.microsoft.com/office/drawing/2014/main" id="{33D9E534-0919-9559-C275-513666BD20BE}"/>
                </a:ext>
              </a:extLst>
            </p:cNvPr>
            <p:cNvSpPr txBox="1"/>
            <p:nvPr/>
          </p:nvSpPr>
          <p:spPr>
            <a:xfrm>
              <a:off x="0" y="-38100"/>
              <a:ext cx="784752" cy="55168"/>
            </a:xfrm>
            <a:prstGeom prst="rect">
              <a:avLst/>
            </a:prstGeom>
          </p:spPr>
          <p:txBody>
            <a:bodyPr lIns="47037" tIns="47037" rIns="47037" bIns="47037" rtlCol="0" anchor="ctr"/>
            <a:lstStyle/>
            <a:p>
              <a:pPr algn="ctr">
                <a:lnSpc>
                  <a:spcPts val="1814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53" name="Group 53">
            <a:extLst>
              <a:ext uri="{FF2B5EF4-FFF2-40B4-BE49-F238E27FC236}">
                <a16:creationId xmlns:a16="http://schemas.microsoft.com/office/drawing/2014/main" id="{F9A3149D-1AC9-BC40-5640-4CABF9D35144}"/>
              </a:ext>
            </a:extLst>
          </p:cNvPr>
          <p:cNvGrpSpPr/>
          <p:nvPr/>
        </p:nvGrpSpPr>
        <p:grpSpPr>
          <a:xfrm>
            <a:off x="12350808" y="10157871"/>
            <a:ext cx="5937192" cy="129129"/>
            <a:chOff x="0" y="0"/>
            <a:chExt cx="784752" cy="17068"/>
          </a:xfrm>
        </p:grpSpPr>
        <p:sp>
          <p:nvSpPr>
            <p:cNvPr id="54" name="Freeform 54">
              <a:extLst>
                <a:ext uri="{FF2B5EF4-FFF2-40B4-BE49-F238E27FC236}">
                  <a16:creationId xmlns:a16="http://schemas.microsoft.com/office/drawing/2014/main" id="{D903AF4B-D139-F682-EF62-722B87CD44C9}"/>
                </a:ext>
              </a:extLst>
            </p:cNvPr>
            <p:cNvSpPr/>
            <p:nvPr/>
          </p:nvSpPr>
          <p:spPr>
            <a:xfrm>
              <a:off x="0" y="0"/>
              <a:ext cx="784752" cy="17068"/>
            </a:xfrm>
            <a:custGeom>
              <a:avLst/>
              <a:gdLst/>
              <a:ahLst/>
              <a:cxnLst/>
              <a:rect l="l" t="t" r="r" b="b"/>
              <a:pathLst>
                <a:path w="784752" h="17068">
                  <a:moveTo>
                    <a:pt x="0" y="0"/>
                  </a:moveTo>
                  <a:lnTo>
                    <a:pt x="784752" y="0"/>
                  </a:lnTo>
                  <a:lnTo>
                    <a:pt x="784752" y="17068"/>
                  </a:lnTo>
                  <a:lnTo>
                    <a:pt x="0" y="17068"/>
                  </a:lnTo>
                  <a:close/>
                </a:path>
              </a:pathLst>
            </a:custGeom>
            <a:solidFill>
              <a:srgbClr val="46A96C"/>
            </a:solidFill>
          </p:spPr>
        </p:sp>
        <p:sp>
          <p:nvSpPr>
            <p:cNvPr id="55" name="TextBox 55">
              <a:extLst>
                <a:ext uri="{FF2B5EF4-FFF2-40B4-BE49-F238E27FC236}">
                  <a16:creationId xmlns:a16="http://schemas.microsoft.com/office/drawing/2014/main" id="{0F2B2A2F-6851-83BA-1CE8-BA4CCC014DCA}"/>
                </a:ext>
              </a:extLst>
            </p:cNvPr>
            <p:cNvSpPr txBox="1"/>
            <p:nvPr/>
          </p:nvSpPr>
          <p:spPr>
            <a:xfrm>
              <a:off x="0" y="-38100"/>
              <a:ext cx="784752" cy="55168"/>
            </a:xfrm>
            <a:prstGeom prst="rect">
              <a:avLst/>
            </a:prstGeom>
          </p:spPr>
          <p:txBody>
            <a:bodyPr lIns="47037" tIns="47037" rIns="47037" bIns="47037" rtlCol="0" anchor="ctr"/>
            <a:lstStyle/>
            <a:p>
              <a:pPr algn="ctr">
                <a:lnSpc>
                  <a:spcPts val="1814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57" name="TextBox 57">
            <a:extLst>
              <a:ext uri="{FF2B5EF4-FFF2-40B4-BE49-F238E27FC236}">
                <a16:creationId xmlns:a16="http://schemas.microsoft.com/office/drawing/2014/main" id="{DBE2685F-68A5-1A74-877B-E84C0962CC07}"/>
              </a:ext>
            </a:extLst>
          </p:cNvPr>
          <p:cNvSpPr txBox="1"/>
          <p:nvPr/>
        </p:nvSpPr>
        <p:spPr>
          <a:xfrm>
            <a:off x="397654" y="2529621"/>
            <a:ext cx="16468725" cy="579466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571500" lvl="0" indent="-571500" eaLnBrk="0" fontAlgn="base" hangingPunct="0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Ø"/>
            </a:pPr>
            <a:r>
              <a:rPr lang="en-US" altLang="en-US" sz="3600" dirty="0" smtClean="0">
                <a:latin typeface="Arial" panose="020B0604020202020204" pitchFamily="34" charset="0"/>
              </a:rPr>
              <a:t>To determine </a:t>
            </a:r>
            <a:r>
              <a:rPr lang="en-US" altLang="en-US" sz="3600" dirty="0">
                <a:latin typeface="Arial" panose="020B0604020202020204" pitchFamily="34" charset="0"/>
              </a:rPr>
              <a:t>the </a:t>
            </a:r>
            <a:r>
              <a:rPr lang="en-US" altLang="en-US" sz="3600" b="1" dirty="0">
                <a:latin typeface="Arial" panose="020B0604020202020204" pitchFamily="34" charset="0"/>
              </a:rPr>
              <a:t>burden of CHIKV infection during pregnancy</a:t>
            </a:r>
          </a:p>
          <a:p>
            <a:pPr marL="571500" lvl="0" indent="-571500" eaLnBrk="0" fontAlgn="base" hangingPunct="0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Ø"/>
            </a:pPr>
            <a:endParaRPr lang="en-US" altLang="en-US" sz="3600" dirty="0">
              <a:latin typeface="Arial" panose="020B0604020202020204" pitchFamily="34" charset="0"/>
            </a:endParaRPr>
          </a:p>
          <a:p>
            <a:pPr marL="571500" lvl="0" indent="-571500" eaLnBrk="0" fontAlgn="base" hangingPunct="0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Ø"/>
            </a:pPr>
            <a:r>
              <a:rPr lang="en-US" altLang="en-US" sz="3600" dirty="0" smtClean="0">
                <a:latin typeface="Arial" panose="020B0604020202020204" pitchFamily="34" charset="0"/>
              </a:rPr>
              <a:t>To assess </a:t>
            </a:r>
            <a:r>
              <a:rPr lang="en-US" altLang="en-US" sz="3600" dirty="0">
                <a:latin typeface="Arial" panose="020B0604020202020204" pitchFamily="34" charset="0"/>
              </a:rPr>
              <a:t>the </a:t>
            </a:r>
            <a:r>
              <a:rPr lang="en-US" altLang="en-US" sz="3600" b="1" dirty="0">
                <a:latin typeface="Arial" panose="020B0604020202020204" pitchFamily="34" charset="0"/>
              </a:rPr>
              <a:t>association between CHIKV infection and adverse maternal outcomes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altLang="en-US" sz="3600" dirty="0">
              <a:latin typeface="Arial" panose="020B0604020202020204" pitchFamily="34" charset="0"/>
            </a:endParaRPr>
          </a:p>
          <a:p>
            <a:pPr marL="571500" lvl="0" indent="-571500" eaLnBrk="0" fontAlgn="base" hangingPunct="0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Ø"/>
            </a:pPr>
            <a:r>
              <a:rPr lang="en-US" altLang="en-US" sz="3600" dirty="0" smtClean="0">
                <a:latin typeface="Arial" panose="020B0604020202020204" pitchFamily="34" charset="0"/>
              </a:rPr>
              <a:t>To generate data that can inform </a:t>
            </a:r>
            <a:r>
              <a:rPr lang="en-US" altLang="en-US" sz="3600" b="1" dirty="0">
                <a:latin typeface="Arial" panose="020B0604020202020204" pitchFamily="34" charset="0"/>
              </a:rPr>
              <a:t>integration of </a:t>
            </a:r>
            <a:r>
              <a:rPr lang="en-US" altLang="en-US" sz="3600" b="1" dirty="0" err="1">
                <a:latin typeface="Arial" panose="020B0604020202020204" pitchFamily="34" charset="0"/>
              </a:rPr>
              <a:t>arboviral</a:t>
            </a:r>
            <a:r>
              <a:rPr lang="en-US" altLang="en-US" sz="3600" b="1" dirty="0">
                <a:latin typeface="Arial" panose="020B0604020202020204" pitchFamily="34" charset="0"/>
              </a:rPr>
              <a:t> surveillance into maternal health and epidemic </a:t>
            </a:r>
            <a:r>
              <a:rPr lang="en-US" altLang="en-US" sz="3600" b="1" dirty="0" smtClean="0">
                <a:latin typeface="Arial" panose="020B0604020202020204" pitchFamily="34" charset="0"/>
              </a:rPr>
              <a:t>preparedness </a:t>
            </a:r>
            <a:r>
              <a:rPr lang="en-US" altLang="en-US" sz="3600" b="1" dirty="0">
                <a:latin typeface="Arial" panose="020B0604020202020204" pitchFamily="34" charset="0"/>
              </a:rPr>
              <a:t>frameworks in Western Kenya</a:t>
            </a:r>
          </a:p>
          <a:p>
            <a:pPr lvl="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en-US" sz="3600" dirty="0">
                <a:latin typeface="Arial" panose="020B0604020202020204" pitchFamily="34" charset="0"/>
              </a:rPr>
              <a:t> </a:t>
            </a:r>
          </a:p>
          <a:p>
            <a:pPr marL="801670" lvl="1" indent="-400835" algn="l">
              <a:lnSpc>
                <a:spcPts val="4827"/>
              </a:lnSpc>
              <a:buFont typeface="Arial"/>
              <a:buChar char="•"/>
            </a:pPr>
            <a:endParaRPr lang="en-US" sz="2400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58" name="Group 2">
            <a:extLst>
              <a:ext uri="{FF2B5EF4-FFF2-40B4-BE49-F238E27FC236}">
                <a16:creationId xmlns:a16="http://schemas.microsoft.com/office/drawing/2014/main" id="{5C24987F-AC7B-31FA-5922-3FEDA607B26C}"/>
              </a:ext>
            </a:extLst>
          </p:cNvPr>
          <p:cNvGrpSpPr/>
          <p:nvPr/>
        </p:nvGrpSpPr>
        <p:grpSpPr>
          <a:xfrm>
            <a:off x="27325" y="1391961"/>
            <a:ext cx="18284230" cy="798001"/>
            <a:chOff x="0" y="0"/>
            <a:chExt cx="3021109" cy="475630"/>
          </a:xfrm>
        </p:grpSpPr>
        <p:sp>
          <p:nvSpPr>
            <p:cNvPr id="59" name="Freeform 3">
              <a:extLst>
                <a:ext uri="{FF2B5EF4-FFF2-40B4-BE49-F238E27FC236}">
                  <a16:creationId xmlns:a16="http://schemas.microsoft.com/office/drawing/2014/main" id="{26B48F50-3D4B-8C2E-9D30-BB5A1E93240E}"/>
                </a:ext>
              </a:extLst>
            </p:cNvPr>
            <p:cNvSpPr/>
            <p:nvPr/>
          </p:nvSpPr>
          <p:spPr>
            <a:xfrm>
              <a:off x="0" y="0"/>
              <a:ext cx="3021109" cy="475630"/>
            </a:xfrm>
            <a:custGeom>
              <a:avLst/>
              <a:gdLst/>
              <a:ahLst/>
              <a:cxnLst/>
              <a:rect l="l" t="t" r="r" b="b"/>
              <a:pathLst>
                <a:path w="3021109" h="475630">
                  <a:moveTo>
                    <a:pt x="0" y="0"/>
                  </a:moveTo>
                  <a:lnTo>
                    <a:pt x="3021109" y="0"/>
                  </a:lnTo>
                  <a:lnTo>
                    <a:pt x="3021109" y="475630"/>
                  </a:lnTo>
                  <a:lnTo>
                    <a:pt x="0" y="475630"/>
                  </a:lnTo>
                  <a:close/>
                </a:path>
              </a:pathLst>
            </a:custGeom>
            <a:solidFill>
              <a:srgbClr val="3B479D"/>
            </a:solid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en-KE" dirty="0"/>
            </a:p>
          </p:txBody>
        </p:sp>
        <p:sp>
          <p:nvSpPr>
            <p:cNvPr id="60" name="TextBox 4">
              <a:extLst>
                <a:ext uri="{FF2B5EF4-FFF2-40B4-BE49-F238E27FC236}">
                  <a16:creationId xmlns:a16="http://schemas.microsoft.com/office/drawing/2014/main" id="{8BD3B0A8-819C-983E-2B11-4D2A08CD4A3D}"/>
                </a:ext>
              </a:extLst>
            </p:cNvPr>
            <p:cNvSpPr txBox="1"/>
            <p:nvPr/>
          </p:nvSpPr>
          <p:spPr>
            <a:xfrm>
              <a:off x="0" y="-57150"/>
              <a:ext cx="3021109" cy="532780"/>
            </a:xfrm>
            <a:prstGeom prst="rect">
              <a:avLst/>
            </a:prstGeom>
          </p:spPr>
          <p:txBody>
            <a:bodyPr lIns="47037" tIns="47037" rIns="47037" bIns="47037" rtlCol="0" anchor="ctr"/>
            <a:lstStyle/>
            <a:p>
              <a:pPr marL="0" lvl="0" indent="0">
                <a:lnSpc>
                  <a:spcPts val="3240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56" name="TextBox 56">
            <a:extLst>
              <a:ext uri="{FF2B5EF4-FFF2-40B4-BE49-F238E27FC236}">
                <a16:creationId xmlns:a16="http://schemas.microsoft.com/office/drawing/2014/main" id="{CC3E7F2C-B640-29CE-8F40-88DF4C41DD16}"/>
              </a:ext>
            </a:extLst>
          </p:cNvPr>
          <p:cNvSpPr txBox="1"/>
          <p:nvPr/>
        </p:nvSpPr>
        <p:spPr>
          <a:xfrm>
            <a:off x="788558" y="1284188"/>
            <a:ext cx="5548409" cy="81131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149"/>
              </a:lnSpc>
            </a:pPr>
            <a:r>
              <a:rPr lang="en-US" sz="4000" b="1" dirty="0">
                <a:solidFill>
                  <a:schemeClr val="bg1"/>
                </a:solidFill>
                <a:latin typeface="Arial Bold"/>
                <a:ea typeface="Arial Bold"/>
                <a:cs typeface="Arial Bold"/>
                <a:sym typeface="Arial Bold"/>
              </a:rPr>
              <a:t>Objectives</a:t>
            </a:r>
            <a:endParaRPr lang="en-US" sz="5400" b="1" dirty="0">
              <a:solidFill>
                <a:schemeClr val="bg1"/>
              </a:solidFill>
              <a:latin typeface="Arial Bold"/>
              <a:ea typeface="Arial Bold"/>
              <a:cs typeface="Arial Bold"/>
              <a:sym typeface="Arial Bold"/>
            </a:endParaRPr>
          </a:p>
        </p:txBody>
      </p:sp>
    </p:spTree>
    <p:extLst>
      <p:ext uri="{BB962C8B-B14F-4D97-AF65-F5344CB8AC3E}">
        <p14:creationId xmlns:p14="http://schemas.microsoft.com/office/powerpoint/2010/main" val="262111501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167A35B-3A08-07D7-639F-67A5D12AFC8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6BBEB992-E666-73CA-48C2-510C02F93D8B}"/>
              </a:ext>
            </a:extLst>
          </p:cNvPr>
          <p:cNvSpPr/>
          <p:nvPr/>
        </p:nvSpPr>
        <p:spPr>
          <a:xfrm>
            <a:off x="914400" y="380681"/>
            <a:ext cx="2648363" cy="800419"/>
          </a:xfrm>
          <a:custGeom>
            <a:avLst/>
            <a:gdLst/>
            <a:ahLst/>
            <a:cxnLst/>
            <a:rect l="l" t="t" r="r" b="b"/>
            <a:pathLst>
              <a:path w="3761524" h="1136852">
                <a:moveTo>
                  <a:pt x="0" y="0"/>
                </a:moveTo>
                <a:lnTo>
                  <a:pt x="3761524" y="0"/>
                </a:lnTo>
                <a:lnTo>
                  <a:pt x="3761524" y="1136852"/>
                </a:lnTo>
                <a:lnTo>
                  <a:pt x="0" y="113685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2570"/>
            </a:stretch>
          </a:blipFill>
        </p:spPr>
      </p:sp>
      <p:grpSp>
        <p:nvGrpSpPr>
          <p:cNvPr id="3" name="Group 3">
            <a:extLst>
              <a:ext uri="{FF2B5EF4-FFF2-40B4-BE49-F238E27FC236}">
                <a16:creationId xmlns:a16="http://schemas.microsoft.com/office/drawing/2014/main" id="{34529CC4-5082-5E71-17CC-9B7381443A0A}"/>
              </a:ext>
            </a:extLst>
          </p:cNvPr>
          <p:cNvGrpSpPr/>
          <p:nvPr/>
        </p:nvGrpSpPr>
        <p:grpSpPr>
          <a:xfrm>
            <a:off x="15773400" y="463679"/>
            <a:ext cx="1825596" cy="634422"/>
            <a:chOff x="0" y="0"/>
            <a:chExt cx="3348923" cy="1163800"/>
          </a:xfrm>
        </p:grpSpPr>
        <p:sp>
          <p:nvSpPr>
            <p:cNvPr id="4" name="Freeform 4">
              <a:extLst>
                <a:ext uri="{FF2B5EF4-FFF2-40B4-BE49-F238E27FC236}">
                  <a16:creationId xmlns:a16="http://schemas.microsoft.com/office/drawing/2014/main" id="{43CBE41E-1DB9-2C19-5E7D-D4697E09E506}"/>
                </a:ext>
              </a:extLst>
            </p:cNvPr>
            <p:cNvSpPr/>
            <p:nvPr/>
          </p:nvSpPr>
          <p:spPr>
            <a:xfrm>
              <a:off x="0" y="0"/>
              <a:ext cx="1171843" cy="1145244"/>
            </a:xfrm>
            <a:custGeom>
              <a:avLst/>
              <a:gdLst/>
              <a:ahLst/>
              <a:cxnLst/>
              <a:rect l="l" t="t" r="r" b="b"/>
              <a:pathLst>
                <a:path w="1171843" h="1145244">
                  <a:moveTo>
                    <a:pt x="0" y="0"/>
                  </a:moveTo>
                  <a:lnTo>
                    <a:pt x="1171843" y="0"/>
                  </a:lnTo>
                  <a:lnTo>
                    <a:pt x="1171843" y="1145244"/>
                  </a:lnTo>
                  <a:lnTo>
                    <a:pt x="0" y="114524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>
                <a:extLst>
                  <a:ext uri="{96DAC541-7B7A-43D3-8B79-37D633B846F1}">
                    <asvg:svgBlip xmlns:asvg="http://schemas.microsoft.com/office/drawing/2016/SVG/main" xmlns="" r:embed="rId4"/>
                  </a:ext>
                </a:extLst>
              </a:blip>
              <a:stretch>
                <a:fillRect/>
              </a:stretch>
            </a:blipFill>
          </p:spPr>
        </p:sp>
        <p:grpSp>
          <p:nvGrpSpPr>
            <p:cNvPr id="5" name="Group 5">
              <a:extLst>
                <a:ext uri="{FF2B5EF4-FFF2-40B4-BE49-F238E27FC236}">
                  <a16:creationId xmlns:a16="http://schemas.microsoft.com/office/drawing/2014/main" id="{D973CC9E-D029-B0E3-CD1E-611F6F80B570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1416663" y="359354"/>
              <a:ext cx="212029" cy="224049"/>
              <a:chOff x="0" y="0"/>
              <a:chExt cx="829323" cy="876338"/>
            </a:xfrm>
          </p:grpSpPr>
          <p:sp>
            <p:nvSpPr>
              <p:cNvPr id="6" name="Freeform 6">
                <a:extLst>
                  <a:ext uri="{FF2B5EF4-FFF2-40B4-BE49-F238E27FC236}">
                    <a16:creationId xmlns:a16="http://schemas.microsoft.com/office/drawing/2014/main" id="{3F0A5C0C-3EB4-752A-F5F3-B4E7B30F3472}"/>
                  </a:ext>
                </a:extLst>
              </p:cNvPr>
              <p:cNvSpPr/>
              <p:nvPr/>
            </p:nvSpPr>
            <p:spPr>
              <a:xfrm>
                <a:off x="0" y="0"/>
                <a:ext cx="829310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829310" h="876300">
                    <a:moveTo>
                      <a:pt x="534797" y="543433"/>
                    </a:moveTo>
                    <a:lnTo>
                      <a:pt x="294640" y="543433"/>
                    </a:lnTo>
                    <a:lnTo>
                      <a:pt x="294640" y="876300"/>
                    </a:lnTo>
                    <a:lnTo>
                      <a:pt x="0" y="876300"/>
                    </a:lnTo>
                    <a:lnTo>
                      <a:pt x="0" y="0"/>
                    </a:lnTo>
                    <a:lnTo>
                      <a:pt x="293370" y="0"/>
                    </a:lnTo>
                    <a:lnTo>
                      <a:pt x="293370" y="297053"/>
                    </a:lnTo>
                    <a:lnTo>
                      <a:pt x="533527" y="297053"/>
                    </a:lnTo>
                    <a:lnTo>
                      <a:pt x="533527" y="0"/>
                    </a:lnTo>
                    <a:lnTo>
                      <a:pt x="829310" y="0"/>
                    </a:lnTo>
                    <a:lnTo>
                      <a:pt x="829310" y="876300"/>
                    </a:lnTo>
                    <a:lnTo>
                      <a:pt x="534797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</p:grpSp>
        <p:grpSp>
          <p:nvGrpSpPr>
            <p:cNvPr id="7" name="Group 7">
              <a:extLst>
                <a:ext uri="{FF2B5EF4-FFF2-40B4-BE49-F238E27FC236}">
                  <a16:creationId xmlns:a16="http://schemas.microsoft.com/office/drawing/2014/main" id="{B3432BCA-C155-A812-845F-1686C725A7C1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1379545" y="645127"/>
              <a:ext cx="866646" cy="269188"/>
              <a:chOff x="0" y="0"/>
              <a:chExt cx="3389770" cy="1052894"/>
            </a:xfrm>
          </p:grpSpPr>
          <p:sp>
            <p:nvSpPr>
              <p:cNvPr id="8" name="Freeform 8">
                <a:extLst>
                  <a:ext uri="{FF2B5EF4-FFF2-40B4-BE49-F238E27FC236}">
                    <a16:creationId xmlns:a16="http://schemas.microsoft.com/office/drawing/2014/main" id="{F793010F-1F5F-AE0B-B52B-3FEF651D04FB}"/>
                  </a:ext>
                </a:extLst>
              </p:cNvPr>
              <p:cNvSpPr/>
              <p:nvPr/>
            </p:nvSpPr>
            <p:spPr>
              <a:xfrm>
                <a:off x="63500" y="63500"/>
                <a:ext cx="753872" cy="926084"/>
              </a:xfrm>
              <a:custGeom>
                <a:avLst/>
                <a:gdLst/>
                <a:ahLst/>
                <a:cxnLst/>
                <a:rect l="l" t="t" r="r" b="b"/>
                <a:pathLst>
                  <a:path w="753872" h="926084">
                    <a:moveTo>
                      <a:pt x="368808" y="925957"/>
                    </a:moveTo>
                    <a:cubicBezTo>
                      <a:pt x="333375" y="925957"/>
                      <a:pt x="298450" y="922909"/>
                      <a:pt x="264160" y="916686"/>
                    </a:cubicBezTo>
                    <a:cubicBezTo>
                      <a:pt x="229870" y="910463"/>
                      <a:pt x="196850" y="901573"/>
                      <a:pt x="165100" y="889635"/>
                    </a:cubicBezTo>
                    <a:cubicBezTo>
                      <a:pt x="133350" y="877697"/>
                      <a:pt x="103378" y="863854"/>
                      <a:pt x="75311" y="847725"/>
                    </a:cubicBezTo>
                    <a:cubicBezTo>
                      <a:pt x="47244" y="831596"/>
                      <a:pt x="22225" y="813816"/>
                      <a:pt x="0" y="794131"/>
                    </a:cubicBezTo>
                    <a:lnTo>
                      <a:pt x="179451" y="599186"/>
                    </a:lnTo>
                    <a:cubicBezTo>
                      <a:pt x="200025" y="621411"/>
                      <a:pt x="227457" y="641223"/>
                      <a:pt x="261747" y="658622"/>
                    </a:cubicBezTo>
                    <a:cubicBezTo>
                      <a:pt x="296037" y="676021"/>
                      <a:pt x="331216" y="684657"/>
                      <a:pt x="367538" y="684657"/>
                    </a:cubicBezTo>
                    <a:cubicBezTo>
                      <a:pt x="384048" y="684657"/>
                      <a:pt x="399161" y="681736"/>
                      <a:pt x="412750" y="676021"/>
                    </a:cubicBezTo>
                    <a:cubicBezTo>
                      <a:pt x="426339" y="670306"/>
                      <a:pt x="433197" y="659511"/>
                      <a:pt x="433197" y="643763"/>
                    </a:cubicBezTo>
                    <a:cubicBezTo>
                      <a:pt x="433197" y="635508"/>
                      <a:pt x="430911" y="628523"/>
                      <a:pt x="426339" y="622681"/>
                    </a:cubicBezTo>
                    <a:cubicBezTo>
                      <a:pt x="421767" y="616839"/>
                      <a:pt x="413766" y="610870"/>
                      <a:pt x="402209" y="604774"/>
                    </a:cubicBezTo>
                    <a:cubicBezTo>
                      <a:pt x="390652" y="598678"/>
                      <a:pt x="374777" y="591693"/>
                      <a:pt x="354584" y="584327"/>
                    </a:cubicBezTo>
                    <a:cubicBezTo>
                      <a:pt x="334391" y="576961"/>
                      <a:pt x="308991" y="568198"/>
                      <a:pt x="278511" y="558292"/>
                    </a:cubicBezTo>
                    <a:cubicBezTo>
                      <a:pt x="248793" y="548386"/>
                      <a:pt x="220345" y="536575"/>
                      <a:pt x="193167" y="522986"/>
                    </a:cubicBezTo>
                    <a:cubicBezTo>
                      <a:pt x="165989" y="509397"/>
                      <a:pt x="141732" y="492633"/>
                      <a:pt x="120777" y="472694"/>
                    </a:cubicBezTo>
                    <a:cubicBezTo>
                      <a:pt x="99822" y="452755"/>
                      <a:pt x="83058" y="429133"/>
                      <a:pt x="70612" y="401447"/>
                    </a:cubicBezTo>
                    <a:cubicBezTo>
                      <a:pt x="58166" y="373761"/>
                      <a:pt x="52070" y="340487"/>
                      <a:pt x="52070" y="301625"/>
                    </a:cubicBezTo>
                    <a:cubicBezTo>
                      <a:pt x="52070" y="247142"/>
                      <a:pt x="63246" y="200787"/>
                      <a:pt x="85471" y="162814"/>
                    </a:cubicBezTo>
                    <a:cubicBezTo>
                      <a:pt x="107696" y="124841"/>
                      <a:pt x="136398" y="93599"/>
                      <a:pt x="171450" y="69215"/>
                    </a:cubicBezTo>
                    <a:cubicBezTo>
                      <a:pt x="206502" y="44831"/>
                      <a:pt x="245872" y="27305"/>
                      <a:pt x="289687" y="16510"/>
                    </a:cubicBezTo>
                    <a:cubicBezTo>
                      <a:pt x="333502" y="5715"/>
                      <a:pt x="376682" y="0"/>
                      <a:pt x="419608" y="0"/>
                    </a:cubicBezTo>
                    <a:cubicBezTo>
                      <a:pt x="477393" y="0"/>
                      <a:pt x="536194" y="11176"/>
                      <a:pt x="596011" y="33401"/>
                    </a:cubicBezTo>
                    <a:cubicBezTo>
                      <a:pt x="655828" y="55626"/>
                      <a:pt x="708406" y="87884"/>
                      <a:pt x="753872" y="129921"/>
                    </a:cubicBezTo>
                    <a:lnTo>
                      <a:pt x="570611" y="316865"/>
                    </a:lnTo>
                    <a:cubicBezTo>
                      <a:pt x="550799" y="292100"/>
                      <a:pt x="526415" y="273304"/>
                      <a:pt x="497586" y="260604"/>
                    </a:cubicBezTo>
                    <a:cubicBezTo>
                      <a:pt x="468757" y="247904"/>
                      <a:pt x="442722" y="241427"/>
                      <a:pt x="419608" y="241427"/>
                    </a:cubicBezTo>
                    <a:cubicBezTo>
                      <a:pt x="398145" y="241427"/>
                      <a:pt x="380873" y="244475"/>
                      <a:pt x="367665" y="250698"/>
                    </a:cubicBezTo>
                    <a:cubicBezTo>
                      <a:pt x="354457" y="256921"/>
                      <a:pt x="347853" y="266954"/>
                      <a:pt x="347853" y="281051"/>
                    </a:cubicBezTo>
                    <a:cubicBezTo>
                      <a:pt x="347853" y="294259"/>
                      <a:pt x="354711" y="304165"/>
                      <a:pt x="368300" y="310769"/>
                    </a:cubicBezTo>
                    <a:cubicBezTo>
                      <a:pt x="381889" y="317373"/>
                      <a:pt x="403987" y="325628"/>
                      <a:pt x="434594" y="335534"/>
                    </a:cubicBezTo>
                    <a:cubicBezTo>
                      <a:pt x="465963" y="345440"/>
                      <a:pt x="498983" y="356997"/>
                      <a:pt x="533654" y="370205"/>
                    </a:cubicBezTo>
                    <a:cubicBezTo>
                      <a:pt x="568325" y="383413"/>
                      <a:pt x="600202" y="400558"/>
                      <a:pt x="629539" y="421640"/>
                    </a:cubicBezTo>
                    <a:cubicBezTo>
                      <a:pt x="658876" y="442722"/>
                      <a:pt x="683006" y="468503"/>
                      <a:pt x="701929" y="498983"/>
                    </a:cubicBezTo>
                    <a:cubicBezTo>
                      <a:pt x="720852" y="529463"/>
                      <a:pt x="730377" y="567436"/>
                      <a:pt x="730377" y="612902"/>
                    </a:cubicBezTo>
                    <a:cubicBezTo>
                      <a:pt x="730377" y="665734"/>
                      <a:pt x="719836" y="711708"/>
                      <a:pt x="698881" y="750951"/>
                    </a:cubicBezTo>
                    <a:cubicBezTo>
                      <a:pt x="677926" y="790194"/>
                      <a:pt x="650240" y="822706"/>
                      <a:pt x="615950" y="848741"/>
                    </a:cubicBezTo>
                    <a:cubicBezTo>
                      <a:pt x="581660" y="874776"/>
                      <a:pt x="543052" y="894080"/>
                      <a:pt x="500253" y="906907"/>
                    </a:cubicBezTo>
                    <a:cubicBezTo>
                      <a:pt x="457454" y="919734"/>
                      <a:pt x="413639" y="926084"/>
                      <a:pt x="369062" y="926084"/>
                    </a:cubicBezTo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9" name="Freeform 9">
                <a:extLst>
                  <a:ext uri="{FF2B5EF4-FFF2-40B4-BE49-F238E27FC236}">
                    <a16:creationId xmlns:a16="http://schemas.microsoft.com/office/drawing/2014/main" id="{B19E2286-04D9-4802-A88F-E5D6C9BACB4C}"/>
                  </a:ext>
                </a:extLst>
              </p:cNvPr>
              <p:cNvSpPr/>
              <p:nvPr/>
            </p:nvSpPr>
            <p:spPr>
              <a:xfrm>
                <a:off x="907669" y="88265"/>
                <a:ext cx="623824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623824" h="876300">
                    <a:moveTo>
                      <a:pt x="0" y="0"/>
                    </a:moveTo>
                    <a:lnTo>
                      <a:pt x="602869" y="0"/>
                    </a:lnTo>
                    <a:lnTo>
                      <a:pt x="602869" y="245110"/>
                    </a:lnTo>
                    <a:lnTo>
                      <a:pt x="277241" y="245110"/>
                    </a:lnTo>
                    <a:lnTo>
                      <a:pt x="277241" y="320675"/>
                    </a:lnTo>
                    <a:lnTo>
                      <a:pt x="582930" y="320675"/>
                    </a:lnTo>
                    <a:lnTo>
                      <a:pt x="582930" y="549529"/>
                    </a:lnTo>
                    <a:lnTo>
                      <a:pt x="277241" y="549529"/>
                    </a:lnTo>
                    <a:lnTo>
                      <a:pt x="277241" y="631190"/>
                    </a:lnTo>
                    <a:lnTo>
                      <a:pt x="623824" y="631190"/>
                    </a:lnTo>
                    <a:lnTo>
                      <a:pt x="623824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10" name="Freeform 10">
                <a:extLst>
                  <a:ext uri="{FF2B5EF4-FFF2-40B4-BE49-F238E27FC236}">
                    <a16:creationId xmlns:a16="http://schemas.microsoft.com/office/drawing/2014/main" id="{1A3AB381-910C-B126-3F29-103402AA0152}"/>
                  </a:ext>
                </a:extLst>
              </p:cNvPr>
              <p:cNvSpPr/>
              <p:nvPr/>
            </p:nvSpPr>
            <p:spPr>
              <a:xfrm>
                <a:off x="1615567" y="63500"/>
                <a:ext cx="819532" cy="925830"/>
              </a:xfrm>
              <a:custGeom>
                <a:avLst/>
                <a:gdLst/>
                <a:ahLst/>
                <a:cxnLst/>
                <a:rect l="l" t="t" r="r" b="b"/>
                <a:pathLst>
                  <a:path w="819532" h="925830">
                    <a:moveTo>
                      <a:pt x="0" y="462915"/>
                    </a:moveTo>
                    <a:cubicBezTo>
                      <a:pt x="0" y="392811"/>
                      <a:pt x="12446" y="329184"/>
                      <a:pt x="37084" y="272288"/>
                    </a:cubicBezTo>
                    <a:cubicBezTo>
                      <a:pt x="61722" y="215392"/>
                      <a:pt x="95631" y="166624"/>
                      <a:pt x="138557" y="126238"/>
                    </a:cubicBezTo>
                    <a:cubicBezTo>
                      <a:pt x="181483" y="85852"/>
                      <a:pt x="232029" y="54737"/>
                      <a:pt x="290195" y="32766"/>
                    </a:cubicBezTo>
                    <a:cubicBezTo>
                      <a:pt x="348361" y="10795"/>
                      <a:pt x="410591" y="0"/>
                      <a:pt x="476631" y="0"/>
                    </a:cubicBezTo>
                    <a:cubicBezTo>
                      <a:pt x="544322" y="0"/>
                      <a:pt x="608203" y="10922"/>
                      <a:pt x="668528" y="32766"/>
                    </a:cubicBezTo>
                    <a:cubicBezTo>
                      <a:pt x="728853" y="54610"/>
                      <a:pt x="779145" y="84074"/>
                      <a:pt x="819531" y="121285"/>
                    </a:cubicBezTo>
                    <a:lnTo>
                      <a:pt x="638810" y="339217"/>
                    </a:lnTo>
                    <a:cubicBezTo>
                      <a:pt x="622300" y="317754"/>
                      <a:pt x="601599" y="301498"/>
                      <a:pt x="576961" y="290322"/>
                    </a:cubicBezTo>
                    <a:cubicBezTo>
                      <a:pt x="552323" y="279146"/>
                      <a:pt x="524510" y="273558"/>
                      <a:pt x="494030" y="273558"/>
                    </a:cubicBezTo>
                    <a:cubicBezTo>
                      <a:pt x="469265" y="273558"/>
                      <a:pt x="446151" y="277876"/>
                      <a:pt x="424688" y="286512"/>
                    </a:cubicBezTo>
                    <a:cubicBezTo>
                      <a:pt x="403225" y="295148"/>
                      <a:pt x="384429" y="307721"/>
                      <a:pt x="368300" y="324231"/>
                    </a:cubicBezTo>
                    <a:cubicBezTo>
                      <a:pt x="352171" y="340741"/>
                      <a:pt x="339598" y="360807"/>
                      <a:pt x="330581" y="384302"/>
                    </a:cubicBezTo>
                    <a:cubicBezTo>
                      <a:pt x="321564" y="407797"/>
                      <a:pt x="316992" y="434086"/>
                      <a:pt x="316992" y="462915"/>
                    </a:cubicBezTo>
                    <a:cubicBezTo>
                      <a:pt x="316992" y="491744"/>
                      <a:pt x="321818" y="517525"/>
                      <a:pt x="331216" y="540258"/>
                    </a:cubicBezTo>
                    <a:cubicBezTo>
                      <a:pt x="340614" y="562991"/>
                      <a:pt x="353441" y="582549"/>
                      <a:pt x="369570" y="599059"/>
                    </a:cubicBezTo>
                    <a:cubicBezTo>
                      <a:pt x="385699" y="615569"/>
                      <a:pt x="404368" y="628142"/>
                      <a:pt x="425831" y="636778"/>
                    </a:cubicBezTo>
                    <a:cubicBezTo>
                      <a:pt x="447294" y="645414"/>
                      <a:pt x="470027" y="649732"/>
                      <a:pt x="493903" y="649732"/>
                    </a:cubicBezTo>
                    <a:cubicBezTo>
                      <a:pt x="527685" y="649732"/>
                      <a:pt x="556768" y="642747"/>
                      <a:pt x="581152" y="628650"/>
                    </a:cubicBezTo>
                    <a:cubicBezTo>
                      <a:pt x="605536" y="614553"/>
                      <a:pt x="624713" y="598170"/>
                      <a:pt x="638683" y="579120"/>
                    </a:cubicBezTo>
                    <a:lnTo>
                      <a:pt x="819404" y="795782"/>
                    </a:lnTo>
                    <a:cubicBezTo>
                      <a:pt x="779780" y="835406"/>
                      <a:pt x="731139" y="867029"/>
                      <a:pt x="673354" y="890524"/>
                    </a:cubicBezTo>
                    <a:cubicBezTo>
                      <a:pt x="615569" y="914019"/>
                      <a:pt x="549910" y="925830"/>
                      <a:pt x="476504" y="925830"/>
                    </a:cubicBezTo>
                    <a:cubicBezTo>
                      <a:pt x="410464" y="925830"/>
                      <a:pt x="348361" y="914654"/>
                      <a:pt x="290195" y="892429"/>
                    </a:cubicBezTo>
                    <a:cubicBezTo>
                      <a:pt x="232029" y="870204"/>
                      <a:pt x="181483" y="838581"/>
                      <a:pt x="138557" y="797814"/>
                    </a:cubicBezTo>
                    <a:cubicBezTo>
                      <a:pt x="95630" y="757047"/>
                      <a:pt x="61849" y="708279"/>
                      <a:pt x="37083" y="651764"/>
                    </a:cubicBezTo>
                    <a:cubicBezTo>
                      <a:pt x="12318" y="595249"/>
                      <a:pt x="0" y="532384"/>
                      <a:pt x="0" y="463042"/>
                    </a:cubicBezTo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11" name="Freeform 11">
                <a:extLst>
                  <a:ext uri="{FF2B5EF4-FFF2-40B4-BE49-F238E27FC236}">
                    <a16:creationId xmlns:a16="http://schemas.microsoft.com/office/drawing/2014/main" id="{114F7FDE-3A55-7E43-77B5-94A3A098A777}"/>
                  </a:ext>
                </a:extLst>
              </p:cNvPr>
              <p:cNvSpPr/>
              <p:nvPr/>
            </p:nvSpPr>
            <p:spPr>
              <a:xfrm>
                <a:off x="2505583" y="88265"/>
                <a:ext cx="820801" cy="901192"/>
              </a:xfrm>
              <a:custGeom>
                <a:avLst/>
                <a:gdLst/>
                <a:ahLst/>
                <a:cxnLst/>
                <a:rect l="l" t="t" r="r" b="b"/>
                <a:pathLst>
                  <a:path w="820801" h="901192">
                    <a:moveTo>
                      <a:pt x="406019" y="901192"/>
                    </a:moveTo>
                    <a:cubicBezTo>
                      <a:pt x="337566" y="901192"/>
                      <a:pt x="277876" y="891667"/>
                      <a:pt x="227203" y="872744"/>
                    </a:cubicBezTo>
                    <a:cubicBezTo>
                      <a:pt x="176530" y="853821"/>
                      <a:pt x="134112" y="827786"/>
                      <a:pt x="100330" y="794766"/>
                    </a:cubicBezTo>
                    <a:cubicBezTo>
                      <a:pt x="66548" y="761746"/>
                      <a:pt x="41275" y="722757"/>
                      <a:pt x="24765" y="677799"/>
                    </a:cubicBezTo>
                    <a:cubicBezTo>
                      <a:pt x="8255" y="632841"/>
                      <a:pt x="0" y="584327"/>
                      <a:pt x="0" y="532384"/>
                    </a:cubicBezTo>
                    <a:lnTo>
                      <a:pt x="0" y="0"/>
                    </a:lnTo>
                    <a:lnTo>
                      <a:pt x="294640" y="0"/>
                    </a:lnTo>
                    <a:lnTo>
                      <a:pt x="294640" y="500126"/>
                    </a:lnTo>
                    <a:cubicBezTo>
                      <a:pt x="294640" y="542163"/>
                      <a:pt x="304673" y="575056"/>
                      <a:pt x="324993" y="598551"/>
                    </a:cubicBezTo>
                    <a:cubicBezTo>
                      <a:pt x="345313" y="622046"/>
                      <a:pt x="373888" y="633857"/>
                      <a:pt x="411099" y="633857"/>
                    </a:cubicBezTo>
                    <a:cubicBezTo>
                      <a:pt x="448310" y="633857"/>
                      <a:pt x="476885" y="622046"/>
                      <a:pt x="497078" y="598551"/>
                    </a:cubicBezTo>
                    <a:cubicBezTo>
                      <a:pt x="517271" y="575056"/>
                      <a:pt x="527431" y="542290"/>
                      <a:pt x="527431" y="500126"/>
                    </a:cubicBezTo>
                    <a:lnTo>
                      <a:pt x="527431" y="0"/>
                    </a:lnTo>
                    <a:lnTo>
                      <a:pt x="820801" y="0"/>
                    </a:lnTo>
                    <a:lnTo>
                      <a:pt x="820801" y="532257"/>
                    </a:lnTo>
                    <a:cubicBezTo>
                      <a:pt x="820801" y="584200"/>
                      <a:pt x="811911" y="632714"/>
                      <a:pt x="794258" y="677672"/>
                    </a:cubicBezTo>
                    <a:cubicBezTo>
                      <a:pt x="776605" y="722630"/>
                      <a:pt x="750316" y="761619"/>
                      <a:pt x="715645" y="794639"/>
                    </a:cubicBezTo>
                    <a:cubicBezTo>
                      <a:pt x="680974" y="827659"/>
                      <a:pt x="637921" y="853694"/>
                      <a:pt x="586359" y="872617"/>
                    </a:cubicBezTo>
                    <a:cubicBezTo>
                      <a:pt x="534797" y="891540"/>
                      <a:pt x="474726" y="901065"/>
                      <a:pt x="406273" y="901065"/>
                    </a:cubicBezTo>
                  </a:path>
                </a:pathLst>
              </a:custGeom>
              <a:solidFill>
                <a:srgbClr val="0B6C37"/>
              </a:solidFill>
            </p:spPr>
          </p:sp>
        </p:grpSp>
        <p:grpSp>
          <p:nvGrpSpPr>
            <p:cNvPr id="12" name="Group 12">
              <a:extLst>
                <a:ext uri="{FF2B5EF4-FFF2-40B4-BE49-F238E27FC236}">
                  <a16:creationId xmlns:a16="http://schemas.microsoft.com/office/drawing/2014/main" id="{B709713F-ABC7-700C-34AB-566AA52A96E2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1400425" y="34775"/>
              <a:ext cx="1178988" cy="256520"/>
              <a:chOff x="0" y="0"/>
              <a:chExt cx="4611446" cy="1003351"/>
            </a:xfrm>
          </p:grpSpPr>
          <p:sp>
            <p:nvSpPr>
              <p:cNvPr id="13" name="Freeform 13">
                <a:extLst>
                  <a:ext uri="{FF2B5EF4-FFF2-40B4-BE49-F238E27FC236}">
                    <a16:creationId xmlns:a16="http://schemas.microsoft.com/office/drawing/2014/main" id="{8D7BC92E-494E-9200-7728-EE8D8A90AFAB}"/>
                  </a:ext>
                </a:extLst>
              </p:cNvPr>
              <p:cNvSpPr/>
              <p:nvPr/>
            </p:nvSpPr>
            <p:spPr>
              <a:xfrm>
                <a:off x="63500" y="63500"/>
                <a:ext cx="883793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883793" h="876300">
                    <a:moveTo>
                      <a:pt x="288417" y="527304"/>
                    </a:moveTo>
                    <a:lnTo>
                      <a:pt x="285877" y="527304"/>
                    </a:lnTo>
                    <a:lnTo>
                      <a:pt x="285877" y="876300"/>
                    </a:lnTo>
                    <a:lnTo>
                      <a:pt x="0" y="876300"/>
                    </a:lnTo>
                    <a:lnTo>
                      <a:pt x="0" y="0"/>
                    </a:lnTo>
                    <a:lnTo>
                      <a:pt x="284734" y="0"/>
                    </a:lnTo>
                    <a:lnTo>
                      <a:pt x="284734" y="323088"/>
                    </a:lnTo>
                    <a:lnTo>
                      <a:pt x="287274" y="323088"/>
                    </a:lnTo>
                    <a:lnTo>
                      <a:pt x="521081" y="0"/>
                    </a:lnTo>
                    <a:lnTo>
                      <a:pt x="867664" y="0"/>
                    </a:lnTo>
                    <a:lnTo>
                      <a:pt x="538480" y="401066"/>
                    </a:lnTo>
                    <a:lnTo>
                      <a:pt x="883793" y="876300"/>
                    </a:lnTo>
                    <a:lnTo>
                      <a:pt x="522351" y="876300"/>
                    </a:lnTo>
                    <a:close/>
                  </a:path>
                </a:pathLst>
              </a:custGeom>
              <a:solidFill>
                <a:srgbClr val="95C43D"/>
              </a:solidFill>
            </p:spPr>
          </p:sp>
          <p:sp>
            <p:nvSpPr>
              <p:cNvPr id="14" name="Freeform 14">
                <a:extLst>
                  <a:ext uri="{FF2B5EF4-FFF2-40B4-BE49-F238E27FC236}">
                    <a16:creationId xmlns:a16="http://schemas.microsoft.com/office/drawing/2014/main" id="{37298F35-67C6-4656-0E93-6C57565BC1E5}"/>
                  </a:ext>
                </a:extLst>
              </p:cNvPr>
              <p:cNvSpPr/>
              <p:nvPr/>
            </p:nvSpPr>
            <p:spPr>
              <a:xfrm>
                <a:off x="1010412" y="63500"/>
                <a:ext cx="623824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623824" h="876300">
                    <a:moveTo>
                      <a:pt x="0" y="0"/>
                    </a:moveTo>
                    <a:lnTo>
                      <a:pt x="602742" y="0"/>
                    </a:lnTo>
                    <a:lnTo>
                      <a:pt x="602742" y="245110"/>
                    </a:lnTo>
                    <a:lnTo>
                      <a:pt x="277241" y="245110"/>
                    </a:lnTo>
                    <a:lnTo>
                      <a:pt x="277241" y="320675"/>
                    </a:lnTo>
                    <a:lnTo>
                      <a:pt x="583057" y="320675"/>
                    </a:lnTo>
                    <a:lnTo>
                      <a:pt x="583057" y="549529"/>
                    </a:lnTo>
                    <a:lnTo>
                      <a:pt x="277241" y="549529"/>
                    </a:lnTo>
                    <a:lnTo>
                      <a:pt x="277241" y="631190"/>
                    </a:lnTo>
                    <a:lnTo>
                      <a:pt x="623824" y="631190"/>
                    </a:lnTo>
                    <a:lnTo>
                      <a:pt x="623824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95C43D"/>
              </a:solidFill>
            </p:spPr>
          </p:sp>
          <p:sp>
            <p:nvSpPr>
              <p:cNvPr id="15" name="Freeform 15">
                <a:extLst>
                  <a:ext uri="{FF2B5EF4-FFF2-40B4-BE49-F238E27FC236}">
                    <a16:creationId xmlns:a16="http://schemas.microsoft.com/office/drawing/2014/main" id="{0F055523-32EA-5916-35CB-BC5D84FE208C}"/>
                  </a:ext>
                </a:extLst>
              </p:cNvPr>
              <p:cNvSpPr/>
              <p:nvPr/>
            </p:nvSpPr>
            <p:spPr>
              <a:xfrm>
                <a:off x="1757934" y="63500"/>
                <a:ext cx="815848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815848" h="876300">
                    <a:moveTo>
                      <a:pt x="0" y="0"/>
                    </a:moveTo>
                    <a:lnTo>
                      <a:pt x="293370" y="0"/>
                    </a:lnTo>
                    <a:lnTo>
                      <a:pt x="543433" y="444373"/>
                    </a:lnTo>
                    <a:lnTo>
                      <a:pt x="548386" y="444373"/>
                    </a:lnTo>
                    <a:lnTo>
                      <a:pt x="536067" y="0"/>
                    </a:lnTo>
                    <a:lnTo>
                      <a:pt x="815848" y="0"/>
                    </a:lnTo>
                    <a:lnTo>
                      <a:pt x="815848" y="876300"/>
                    </a:lnTo>
                    <a:lnTo>
                      <a:pt x="514985" y="876300"/>
                    </a:lnTo>
                    <a:lnTo>
                      <a:pt x="272415" y="457962"/>
                    </a:lnTo>
                    <a:lnTo>
                      <a:pt x="267462" y="457962"/>
                    </a:lnTo>
                    <a:lnTo>
                      <a:pt x="279781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95C43D"/>
              </a:solidFill>
            </p:spPr>
          </p:sp>
          <p:sp>
            <p:nvSpPr>
              <p:cNvPr id="16" name="Freeform 16">
                <a:extLst>
                  <a:ext uri="{FF2B5EF4-FFF2-40B4-BE49-F238E27FC236}">
                    <a16:creationId xmlns:a16="http://schemas.microsoft.com/office/drawing/2014/main" id="{04BCD38B-1ECB-A312-0C64-CA2B9CE596F0}"/>
                  </a:ext>
                </a:extLst>
              </p:cNvPr>
              <p:cNvSpPr/>
              <p:nvPr/>
            </p:nvSpPr>
            <p:spPr>
              <a:xfrm>
                <a:off x="2624455" y="63500"/>
                <a:ext cx="972820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972820" h="876300">
                    <a:moveTo>
                      <a:pt x="625094" y="876300"/>
                    </a:moveTo>
                    <a:lnTo>
                      <a:pt x="330454" y="876300"/>
                    </a:lnTo>
                    <a:lnTo>
                      <a:pt x="330454" y="517398"/>
                    </a:lnTo>
                    <a:lnTo>
                      <a:pt x="0" y="0"/>
                    </a:lnTo>
                    <a:lnTo>
                      <a:pt x="355219" y="0"/>
                    </a:lnTo>
                    <a:lnTo>
                      <a:pt x="493903" y="257429"/>
                    </a:lnTo>
                    <a:lnTo>
                      <a:pt x="626237" y="0"/>
                    </a:lnTo>
                    <a:lnTo>
                      <a:pt x="972820" y="0"/>
                    </a:lnTo>
                    <a:lnTo>
                      <a:pt x="625094" y="517398"/>
                    </a:lnTo>
                    <a:close/>
                  </a:path>
                </a:pathLst>
              </a:custGeom>
              <a:solidFill>
                <a:srgbClr val="95C43D"/>
              </a:solidFill>
            </p:spPr>
          </p:sp>
          <p:sp>
            <p:nvSpPr>
              <p:cNvPr id="17" name="Freeform 17">
                <a:extLst>
                  <a:ext uri="{FF2B5EF4-FFF2-40B4-BE49-F238E27FC236}">
                    <a16:creationId xmlns:a16="http://schemas.microsoft.com/office/drawing/2014/main" id="{C16FB8D1-18B1-F2BD-C942-50981DF01CAB}"/>
                  </a:ext>
                </a:extLst>
              </p:cNvPr>
              <p:cNvSpPr/>
              <p:nvPr/>
            </p:nvSpPr>
            <p:spPr>
              <a:xfrm>
                <a:off x="3547872" y="63500"/>
                <a:ext cx="1000125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1000125" h="876300">
                    <a:moveTo>
                      <a:pt x="497586" y="305689"/>
                    </a:moveTo>
                    <a:lnTo>
                      <a:pt x="425704" y="522351"/>
                    </a:lnTo>
                    <a:lnTo>
                      <a:pt x="568071" y="522351"/>
                    </a:lnTo>
                    <a:close/>
                    <a:moveTo>
                      <a:pt x="345313" y="0"/>
                    </a:moveTo>
                    <a:lnTo>
                      <a:pt x="658495" y="0"/>
                    </a:lnTo>
                    <a:lnTo>
                      <a:pt x="1000125" y="876300"/>
                    </a:lnTo>
                    <a:lnTo>
                      <a:pt x="679450" y="876300"/>
                    </a:lnTo>
                    <a:lnTo>
                      <a:pt x="633603" y="747522"/>
                    </a:lnTo>
                    <a:lnTo>
                      <a:pt x="355219" y="747522"/>
                    </a:lnTo>
                    <a:lnTo>
                      <a:pt x="311912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95C43D"/>
              </a:solidFill>
            </p:spPr>
          </p:sp>
        </p:grpSp>
        <p:grpSp>
          <p:nvGrpSpPr>
            <p:cNvPr id="18" name="Group 18">
              <a:extLst>
                <a:ext uri="{FF2B5EF4-FFF2-40B4-BE49-F238E27FC236}">
                  <a16:creationId xmlns:a16="http://schemas.microsoft.com/office/drawing/2014/main" id="{7F200673-6672-E76B-6CEE-C676F9212F8F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1654856" y="343119"/>
              <a:ext cx="1044499" cy="256520"/>
              <a:chOff x="0" y="0"/>
              <a:chExt cx="4085412" cy="1003338"/>
            </a:xfrm>
          </p:grpSpPr>
          <p:sp>
            <p:nvSpPr>
              <p:cNvPr id="19" name="Freeform 19">
                <a:extLst>
                  <a:ext uri="{FF2B5EF4-FFF2-40B4-BE49-F238E27FC236}">
                    <a16:creationId xmlns:a16="http://schemas.microsoft.com/office/drawing/2014/main" id="{BCE8B276-0DE1-CE69-1658-1D8D9AA4976D}"/>
                  </a:ext>
                </a:extLst>
              </p:cNvPr>
              <p:cNvSpPr/>
              <p:nvPr/>
            </p:nvSpPr>
            <p:spPr>
              <a:xfrm>
                <a:off x="63500" y="63500"/>
                <a:ext cx="623824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623824" h="876300">
                    <a:moveTo>
                      <a:pt x="0" y="0"/>
                    </a:moveTo>
                    <a:lnTo>
                      <a:pt x="602869" y="0"/>
                    </a:lnTo>
                    <a:lnTo>
                      <a:pt x="602869" y="245110"/>
                    </a:lnTo>
                    <a:lnTo>
                      <a:pt x="277241" y="245110"/>
                    </a:lnTo>
                    <a:lnTo>
                      <a:pt x="277241" y="320675"/>
                    </a:lnTo>
                    <a:lnTo>
                      <a:pt x="583057" y="320675"/>
                    </a:lnTo>
                    <a:lnTo>
                      <a:pt x="583057" y="549529"/>
                    </a:lnTo>
                    <a:lnTo>
                      <a:pt x="277241" y="549529"/>
                    </a:lnTo>
                    <a:lnTo>
                      <a:pt x="277241" y="631190"/>
                    </a:lnTo>
                    <a:lnTo>
                      <a:pt x="623824" y="631190"/>
                    </a:lnTo>
                    <a:lnTo>
                      <a:pt x="623824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20" name="Freeform 20">
                <a:extLst>
                  <a:ext uri="{FF2B5EF4-FFF2-40B4-BE49-F238E27FC236}">
                    <a16:creationId xmlns:a16="http://schemas.microsoft.com/office/drawing/2014/main" id="{1B17D7FB-5B65-B029-C452-7256A66BA821}"/>
                  </a:ext>
                </a:extLst>
              </p:cNvPr>
              <p:cNvSpPr/>
              <p:nvPr/>
            </p:nvSpPr>
            <p:spPr>
              <a:xfrm>
                <a:off x="709549" y="63500"/>
                <a:ext cx="1000252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1000252" h="876300">
                    <a:moveTo>
                      <a:pt x="497713" y="305689"/>
                    </a:moveTo>
                    <a:lnTo>
                      <a:pt x="425831" y="522351"/>
                    </a:lnTo>
                    <a:lnTo>
                      <a:pt x="568198" y="522351"/>
                    </a:lnTo>
                    <a:close/>
                    <a:moveTo>
                      <a:pt x="345440" y="0"/>
                    </a:moveTo>
                    <a:lnTo>
                      <a:pt x="658622" y="0"/>
                    </a:lnTo>
                    <a:lnTo>
                      <a:pt x="1000252" y="876300"/>
                    </a:lnTo>
                    <a:lnTo>
                      <a:pt x="679577" y="876300"/>
                    </a:lnTo>
                    <a:lnTo>
                      <a:pt x="633857" y="747522"/>
                    </a:lnTo>
                    <a:lnTo>
                      <a:pt x="355346" y="747522"/>
                    </a:lnTo>
                    <a:lnTo>
                      <a:pt x="312039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21" name="Freeform 21">
                <a:extLst>
                  <a:ext uri="{FF2B5EF4-FFF2-40B4-BE49-F238E27FC236}">
                    <a16:creationId xmlns:a16="http://schemas.microsoft.com/office/drawing/2014/main" id="{E706AF18-5A4A-0FCE-DE98-C5CBB956BAD4}"/>
                  </a:ext>
                </a:extLst>
              </p:cNvPr>
              <p:cNvSpPr/>
              <p:nvPr/>
            </p:nvSpPr>
            <p:spPr>
              <a:xfrm>
                <a:off x="1771650" y="63500"/>
                <a:ext cx="587883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587883" h="876300">
                    <a:moveTo>
                      <a:pt x="0" y="0"/>
                    </a:moveTo>
                    <a:lnTo>
                      <a:pt x="297053" y="0"/>
                    </a:lnTo>
                    <a:lnTo>
                      <a:pt x="297053" y="622554"/>
                    </a:lnTo>
                    <a:lnTo>
                      <a:pt x="587883" y="622554"/>
                    </a:lnTo>
                    <a:lnTo>
                      <a:pt x="587883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22" name="Freeform 22">
                <a:extLst>
                  <a:ext uri="{FF2B5EF4-FFF2-40B4-BE49-F238E27FC236}">
                    <a16:creationId xmlns:a16="http://schemas.microsoft.com/office/drawing/2014/main" id="{2F802FCC-C372-B78A-9380-B8BAEB6DE710}"/>
                  </a:ext>
                </a:extLst>
              </p:cNvPr>
              <p:cNvSpPr/>
              <p:nvPr/>
            </p:nvSpPr>
            <p:spPr>
              <a:xfrm>
                <a:off x="2375662" y="63500"/>
                <a:ext cx="725297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725297" h="876300">
                    <a:moveTo>
                      <a:pt x="509905" y="876300"/>
                    </a:moveTo>
                    <a:lnTo>
                      <a:pt x="215265" y="876300"/>
                    </a:lnTo>
                    <a:lnTo>
                      <a:pt x="215265" y="248793"/>
                    </a:lnTo>
                    <a:lnTo>
                      <a:pt x="0" y="248793"/>
                    </a:lnTo>
                    <a:lnTo>
                      <a:pt x="0" y="0"/>
                    </a:lnTo>
                    <a:lnTo>
                      <a:pt x="725297" y="0"/>
                    </a:lnTo>
                    <a:lnTo>
                      <a:pt x="725297" y="248793"/>
                    </a:lnTo>
                    <a:lnTo>
                      <a:pt x="509905" y="248793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23" name="Freeform 23">
                <a:extLst>
                  <a:ext uri="{FF2B5EF4-FFF2-40B4-BE49-F238E27FC236}">
                    <a16:creationId xmlns:a16="http://schemas.microsoft.com/office/drawing/2014/main" id="{BD6C707C-B32B-7654-4E8C-D05FCF4306C3}"/>
                  </a:ext>
                </a:extLst>
              </p:cNvPr>
              <p:cNvSpPr/>
              <p:nvPr/>
            </p:nvSpPr>
            <p:spPr>
              <a:xfrm>
                <a:off x="3192526" y="63500"/>
                <a:ext cx="829437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829437" h="876300">
                    <a:moveTo>
                      <a:pt x="534797" y="543433"/>
                    </a:moveTo>
                    <a:lnTo>
                      <a:pt x="294640" y="543433"/>
                    </a:lnTo>
                    <a:lnTo>
                      <a:pt x="294640" y="876300"/>
                    </a:lnTo>
                    <a:lnTo>
                      <a:pt x="0" y="876300"/>
                    </a:lnTo>
                    <a:lnTo>
                      <a:pt x="0" y="0"/>
                    </a:lnTo>
                    <a:lnTo>
                      <a:pt x="293370" y="0"/>
                    </a:lnTo>
                    <a:lnTo>
                      <a:pt x="293370" y="297053"/>
                    </a:lnTo>
                    <a:lnTo>
                      <a:pt x="533527" y="297053"/>
                    </a:lnTo>
                    <a:lnTo>
                      <a:pt x="533527" y="0"/>
                    </a:lnTo>
                    <a:lnTo>
                      <a:pt x="829437" y="0"/>
                    </a:lnTo>
                    <a:lnTo>
                      <a:pt x="829437" y="876300"/>
                    </a:lnTo>
                    <a:lnTo>
                      <a:pt x="534796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</p:grpSp>
        <p:grpSp>
          <p:nvGrpSpPr>
            <p:cNvPr id="24" name="Group 24">
              <a:extLst>
                <a:ext uri="{FF2B5EF4-FFF2-40B4-BE49-F238E27FC236}">
                  <a16:creationId xmlns:a16="http://schemas.microsoft.com/office/drawing/2014/main" id="{46C70F75-D9FC-B8AC-44EF-4678CB6CE219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1385402" y="972385"/>
              <a:ext cx="1342111" cy="177356"/>
              <a:chOff x="0" y="0"/>
              <a:chExt cx="5249482" cy="693699"/>
            </a:xfrm>
          </p:grpSpPr>
          <p:sp>
            <p:nvSpPr>
              <p:cNvPr id="25" name="Freeform 25">
                <a:extLst>
                  <a:ext uri="{FF2B5EF4-FFF2-40B4-BE49-F238E27FC236}">
                    <a16:creationId xmlns:a16="http://schemas.microsoft.com/office/drawing/2014/main" id="{97B3D1AB-84E2-C88E-4624-06F36622AC0A}"/>
                  </a:ext>
                </a:extLst>
              </p:cNvPr>
              <p:cNvSpPr/>
              <p:nvPr/>
            </p:nvSpPr>
            <p:spPr>
              <a:xfrm>
                <a:off x="63500" y="63500"/>
                <a:ext cx="496824" cy="566801"/>
              </a:xfrm>
              <a:custGeom>
                <a:avLst/>
                <a:gdLst/>
                <a:ahLst/>
                <a:cxnLst/>
                <a:rect l="l" t="t" r="r" b="b"/>
                <a:pathLst>
                  <a:path w="496824" h="566801">
                    <a:moveTo>
                      <a:pt x="415163" y="140208"/>
                    </a:moveTo>
                    <a:cubicBezTo>
                      <a:pt x="400939" y="120904"/>
                      <a:pt x="382397" y="106807"/>
                      <a:pt x="359537" y="97917"/>
                    </a:cubicBezTo>
                    <a:cubicBezTo>
                      <a:pt x="336677" y="89027"/>
                      <a:pt x="314325" y="84582"/>
                      <a:pt x="292481" y="84582"/>
                    </a:cubicBezTo>
                    <a:cubicBezTo>
                      <a:pt x="264541" y="84582"/>
                      <a:pt x="239141" y="89662"/>
                      <a:pt x="216281" y="99822"/>
                    </a:cubicBezTo>
                    <a:cubicBezTo>
                      <a:pt x="193421" y="109982"/>
                      <a:pt x="173736" y="123952"/>
                      <a:pt x="157226" y="141732"/>
                    </a:cubicBezTo>
                    <a:cubicBezTo>
                      <a:pt x="140716" y="159512"/>
                      <a:pt x="128016" y="180340"/>
                      <a:pt x="119126" y="204216"/>
                    </a:cubicBezTo>
                    <a:cubicBezTo>
                      <a:pt x="110236" y="228092"/>
                      <a:pt x="105791" y="254000"/>
                      <a:pt x="105791" y="281940"/>
                    </a:cubicBezTo>
                    <a:cubicBezTo>
                      <a:pt x="105791" y="311404"/>
                      <a:pt x="110109" y="338328"/>
                      <a:pt x="118745" y="362712"/>
                    </a:cubicBezTo>
                    <a:cubicBezTo>
                      <a:pt x="127381" y="387096"/>
                      <a:pt x="139700" y="407924"/>
                      <a:pt x="155829" y="425450"/>
                    </a:cubicBezTo>
                    <a:cubicBezTo>
                      <a:pt x="171958" y="442976"/>
                      <a:pt x="191008" y="456565"/>
                      <a:pt x="213360" y="466217"/>
                    </a:cubicBezTo>
                    <a:cubicBezTo>
                      <a:pt x="235712" y="475869"/>
                      <a:pt x="260858" y="480695"/>
                      <a:pt x="288798" y="480695"/>
                    </a:cubicBezTo>
                    <a:cubicBezTo>
                      <a:pt x="317754" y="480695"/>
                      <a:pt x="343408" y="474980"/>
                      <a:pt x="365760" y="463550"/>
                    </a:cubicBezTo>
                    <a:cubicBezTo>
                      <a:pt x="388112" y="452120"/>
                      <a:pt x="406146" y="437007"/>
                      <a:pt x="419862" y="418211"/>
                    </a:cubicBezTo>
                    <a:lnTo>
                      <a:pt x="496824" y="472313"/>
                    </a:lnTo>
                    <a:cubicBezTo>
                      <a:pt x="472948" y="502285"/>
                      <a:pt x="443738" y="525526"/>
                      <a:pt x="409194" y="542036"/>
                    </a:cubicBezTo>
                    <a:cubicBezTo>
                      <a:pt x="374650" y="558546"/>
                      <a:pt x="334264" y="566801"/>
                      <a:pt x="288036" y="566801"/>
                    </a:cubicBezTo>
                    <a:cubicBezTo>
                      <a:pt x="245872" y="566801"/>
                      <a:pt x="207137" y="559816"/>
                      <a:pt x="171958" y="545846"/>
                    </a:cubicBezTo>
                    <a:cubicBezTo>
                      <a:pt x="136779" y="531876"/>
                      <a:pt x="106299" y="512318"/>
                      <a:pt x="80899" y="487172"/>
                    </a:cubicBezTo>
                    <a:cubicBezTo>
                      <a:pt x="55499" y="462026"/>
                      <a:pt x="35687" y="432181"/>
                      <a:pt x="21463" y="397256"/>
                    </a:cubicBezTo>
                    <a:cubicBezTo>
                      <a:pt x="7239" y="362331"/>
                      <a:pt x="0" y="323977"/>
                      <a:pt x="0" y="281813"/>
                    </a:cubicBezTo>
                    <a:cubicBezTo>
                      <a:pt x="0" y="238633"/>
                      <a:pt x="7493" y="199644"/>
                      <a:pt x="22479" y="164846"/>
                    </a:cubicBezTo>
                    <a:cubicBezTo>
                      <a:pt x="37465" y="130048"/>
                      <a:pt x="58039" y="100457"/>
                      <a:pt x="84201" y="76073"/>
                    </a:cubicBezTo>
                    <a:cubicBezTo>
                      <a:pt x="110363" y="51689"/>
                      <a:pt x="141224" y="32893"/>
                      <a:pt x="176784" y="19685"/>
                    </a:cubicBezTo>
                    <a:cubicBezTo>
                      <a:pt x="212344" y="6477"/>
                      <a:pt x="250825" y="0"/>
                      <a:pt x="292481" y="0"/>
                    </a:cubicBezTo>
                    <a:cubicBezTo>
                      <a:pt x="309753" y="0"/>
                      <a:pt x="327787" y="1651"/>
                      <a:pt x="346583" y="4953"/>
                    </a:cubicBezTo>
                    <a:cubicBezTo>
                      <a:pt x="365379" y="8255"/>
                      <a:pt x="383413" y="13335"/>
                      <a:pt x="400685" y="20193"/>
                    </a:cubicBezTo>
                    <a:cubicBezTo>
                      <a:pt x="417957" y="27051"/>
                      <a:pt x="434213" y="35560"/>
                      <a:pt x="449453" y="45720"/>
                    </a:cubicBezTo>
                    <a:cubicBezTo>
                      <a:pt x="464693" y="55880"/>
                      <a:pt x="477647" y="68072"/>
                      <a:pt x="488315" y="82296"/>
                    </a:cubicBezTo>
                    <a:close/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26" name="Freeform 26">
                <a:extLst>
                  <a:ext uri="{FF2B5EF4-FFF2-40B4-BE49-F238E27FC236}">
                    <a16:creationId xmlns:a16="http://schemas.microsoft.com/office/drawing/2014/main" id="{B23EEE07-1F65-5A43-2EA3-606A4E001BEC}"/>
                  </a:ext>
                </a:extLst>
              </p:cNvPr>
              <p:cNvSpPr/>
              <p:nvPr/>
            </p:nvSpPr>
            <p:spPr>
              <a:xfrm>
                <a:off x="591947" y="63500"/>
                <a:ext cx="579882" cy="566928"/>
              </a:xfrm>
              <a:custGeom>
                <a:avLst/>
                <a:gdLst/>
                <a:ahLst/>
                <a:cxnLst/>
                <a:rect l="l" t="t" r="r" b="b"/>
                <a:pathLst>
                  <a:path w="579882" h="566928">
                    <a:moveTo>
                      <a:pt x="104521" y="281813"/>
                    </a:moveTo>
                    <a:cubicBezTo>
                      <a:pt x="104521" y="310769"/>
                      <a:pt x="108966" y="337312"/>
                      <a:pt x="117856" y="361442"/>
                    </a:cubicBezTo>
                    <a:cubicBezTo>
                      <a:pt x="126746" y="385572"/>
                      <a:pt x="139446" y="406527"/>
                      <a:pt x="155956" y="424307"/>
                    </a:cubicBezTo>
                    <a:cubicBezTo>
                      <a:pt x="172466" y="442087"/>
                      <a:pt x="192024" y="455930"/>
                      <a:pt x="214630" y="465836"/>
                    </a:cubicBezTo>
                    <a:cubicBezTo>
                      <a:pt x="237236" y="475742"/>
                      <a:pt x="262255" y="480695"/>
                      <a:pt x="289687" y="480695"/>
                    </a:cubicBezTo>
                    <a:cubicBezTo>
                      <a:pt x="317119" y="480695"/>
                      <a:pt x="342265" y="475742"/>
                      <a:pt x="365125" y="465836"/>
                    </a:cubicBezTo>
                    <a:cubicBezTo>
                      <a:pt x="387985" y="455930"/>
                      <a:pt x="407543" y="442087"/>
                      <a:pt x="424053" y="424307"/>
                    </a:cubicBezTo>
                    <a:cubicBezTo>
                      <a:pt x="440563" y="406527"/>
                      <a:pt x="453263" y="385572"/>
                      <a:pt x="462153" y="361442"/>
                    </a:cubicBezTo>
                    <a:cubicBezTo>
                      <a:pt x="471043" y="337312"/>
                      <a:pt x="475488" y="310769"/>
                      <a:pt x="475488" y="281813"/>
                    </a:cubicBezTo>
                    <a:cubicBezTo>
                      <a:pt x="475488" y="253873"/>
                      <a:pt x="471043" y="227965"/>
                      <a:pt x="462153" y="204089"/>
                    </a:cubicBezTo>
                    <a:cubicBezTo>
                      <a:pt x="453263" y="180213"/>
                      <a:pt x="440690" y="159385"/>
                      <a:pt x="424434" y="141605"/>
                    </a:cubicBezTo>
                    <a:cubicBezTo>
                      <a:pt x="408178" y="123825"/>
                      <a:pt x="388620" y="109855"/>
                      <a:pt x="365760" y="99695"/>
                    </a:cubicBezTo>
                    <a:cubicBezTo>
                      <a:pt x="342900" y="89535"/>
                      <a:pt x="317500" y="84455"/>
                      <a:pt x="289560" y="84455"/>
                    </a:cubicBezTo>
                    <a:cubicBezTo>
                      <a:pt x="261620" y="84455"/>
                      <a:pt x="236347" y="89535"/>
                      <a:pt x="213741" y="99695"/>
                    </a:cubicBezTo>
                    <a:cubicBezTo>
                      <a:pt x="191135" y="109855"/>
                      <a:pt x="171704" y="123825"/>
                      <a:pt x="155448" y="141605"/>
                    </a:cubicBezTo>
                    <a:cubicBezTo>
                      <a:pt x="139192" y="159385"/>
                      <a:pt x="126619" y="180213"/>
                      <a:pt x="117729" y="204089"/>
                    </a:cubicBezTo>
                    <a:cubicBezTo>
                      <a:pt x="108839" y="227965"/>
                      <a:pt x="104394" y="253873"/>
                      <a:pt x="104394" y="281813"/>
                    </a:cubicBezTo>
                    <a:moveTo>
                      <a:pt x="0" y="281813"/>
                    </a:moveTo>
                    <a:cubicBezTo>
                      <a:pt x="0" y="238633"/>
                      <a:pt x="7239" y="199644"/>
                      <a:pt x="21717" y="164846"/>
                    </a:cubicBezTo>
                    <a:cubicBezTo>
                      <a:pt x="36195" y="130048"/>
                      <a:pt x="56261" y="100457"/>
                      <a:pt x="81915" y="76073"/>
                    </a:cubicBezTo>
                    <a:cubicBezTo>
                      <a:pt x="107569" y="51689"/>
                      <a:pt x="138049" y="32893"/>
                      <a:pt x="173355" y="19685"/>
                    </a:cubicBezTo>
                    <a:cubicBezTo>
                      <a:pt x="208661" y="6477"/>
                      <a:pt x="247269" y="0"/>
                      <a:pt x="288925" y="0"/>
                    </a:cubicBezTo>
                    <a:cubicBezTo>
                      <a:pt x="331089" y="0"/>
                      <a:pt x="369951" y="6604"/>
                      <a:pt x="405511" y="19812"/>
                    </a:cubicBezTo>
                    <a:cubicBezTo>
                      <a:pt x="441071" y="33020"/>
                      <a:pt x="471678" y="51816"/>
                      <a:pt x="497586" y="76200"/>
                    </a:cubicBezTo>
                    <a:cubicBezTo>
                      <a:pt x="523494" y="100584"/>
                      <a:pt x="543687" y="130175"/>
                      <a:pt x="558165" y="164973"/>
                    </a:cubicBezTo>
                    <a:cubicBezTo>
                      <a:pt x="572643" y="199771"/>
                      <a:pt x="579882" y="238760"/>
                      <a:pt x="579882" y="281940"/>
                    </a:cubicBezTo>
                    <a:cubicBezTo>
                      <a:pt x="579882" y="324104"/>
                      <a:pt x="572643" y="362585"/>
                      <a:pt x="558165" y="397383"/>
                    </a:cubicBezTo>
                    <a:cubicBezTo>
                      <a:pt x="543687" y="432181"/>
                      <a:pt x="523494" y="462153"/>
                      <a:pt x="497586" y="487299"/>
                    </a:cubicBezTo>
                    <a:cubicBezTo>
                      <a:pt x="471678" y="512445"/>
                      <a:pt x="440944" y="532003"/>
                      <a:pt x="405384" y="545973"/>
                    </a:cubicBezTo>
                    <a:cubicBezTo>
                      <a:pt x="369824" y="559943"/>
                      <a:pt x="330962" y="566928"/>
                      <a:pt x="288798" y="566928"/>
                    </a:cubicBezTo>
                    <a:cubicBezTo>
                      <a:pt x="247142" y="566928"/>
                      <a:pt x="208661" y="559943"/>
                      <a:pt x="173355" y="545973"/>
                    </a:cubicBezTo>
                    <a:cubicBezTo>
                      <a:pt x="138049" y="532003"/>
                      <a:pt x="107569" y="512445"/>
                      <a:pt x="81915" y="487299"/>
                    </a:cubicBezTo>
                    <a:cubicBezTo>
                      <a:pt x="56261" y="462153"/>
                      <a:pt x="36195" y="432181"/>
                      <a:pt x="21717" y="397383"/>
                    </a:cubicBezTo>
                    <a:cubicBezTo>
                      <a:pt x="7239" y="362585"/>
                      <a:pt x="0" y="324104"/>
                      <a:pt x="0" y="281940"/>
                    </a:cubicBezTo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27" name="Freeform 27">
                <a:extLst>
                  <a:ext uri="{FF2B5EF4-FFF2-40B4-BE49-F238E27FC236}">
                    <a16:creationId xmlns:a16="http://schemas.microsoft.com/office/drawing/2014/main" id="{C4D91FCD-BE3C-0B68-772F-51958CFA5160}"/>
                  </a:ext>
                </a:extLst>
              </p:cNvPr>
              <p:cNvSpPr/>
              <p:nvPr/>
            </p:nvSpPr>
            <p:spPr>
              <a:xfrm>
                <a:off x="1264793" y="77216"/>
                <a:ext cx="475234" cy="539242"/>
              </a:xfrm>
              <a:custGeom>
                <a:avLst/>
                <a:gdLst/>
                <a:ahLst/>
                <a:cxnLst/>
                <a:rect l="l" t="t" r="r" b="b"/>
                <a:pathLst>
                  <a:path w="475234" h="539242">
                    <a:moveTo>
                      <a:pt x="0" y="0"/>
                    </a:moveTo>
                    <a:lnTo>
                      <a:pt x="127127" y="0"/>
                    </a:lnTo>
                    <a:lnTo>
                      <a:pt x="377698" y="403733"/>
                    </a:lnTo>
                    <a:lnTo>
                      <a:pt x="379222" y="403733"/>
                    </a:lnTo>
                    <a:lnTo>
                      <a:pt x="379222" y="0"/>
                    </a:lnTo>
                    <a:lnTo>
                      <a:pt x="475234" y="0"/>
                    </a:lnTo>
                    <a:lnTo>
                      <a:pt x="475234" y="539242"/>
                    </a:lnTo>
                    <a:lnTo>
                      <a:pt x="353314" y="539242"/>
                    </a:lnTo>
                    <a:lnTo>
                      <a:pt x="97409" y="122682"/>
                    </a:lnTo>
                    <a:lnTo>
                      <a:pt x="95885" y="122682"/>
                    </a:lnTo>
                    <a:lnTo>
                      <a:pt x="95885" y="539242"/>
                    </a:lnTo>
                    <a:lnTo>
                      <a:pt x="0" y="539242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28" name="Freeform 28">
                <a:extLst>
                  <a:ext uri="{FF2B5EF4-FFF2-40B4-BE49-F238E27FC236}">
                    <a16:creationId xmlns:a16="http://schemas.microsoft.com/office/drawing/2014/main" id="{E308E048-790C-0F9A-E720-5CBAF20F8FB2}"/>
                  </a:ext>
                </a:extLst>
              </p:cNvPr>
              <p:cNvSpPr/>
              <p:nvPr/>
            </p:nvSpPr>
            <p:spPr>
              <a:xfrm>
                <a:off x="1791081" y="77216"/>
                <a:ext cx="512572" cy="539242"/>
              </a:xfrm>
              <a:custGeom>
                <a:avLst/>
                <a:gdLst/>
                <a:ahLst/>
                <a:cxnLst/>
                <a:rect l="l" t="t" r="r" b="b"/>
                <a:pathLst>
                  <a:path w="512572" h="539242">
                    <a:moveTo>
                      <a:pt x="0" y="0"/>
                    </a:moveTo>
                    <a:lnTo>
                      <a:pt x="107442" y="0"/>
                    </a:lnTo>
                    <a:lnTo>
                      <a:pt x="255905" y="415163"/>
                    </a:lnTo>
                    <a:lnTo>
                      <a:pt x="258953" y="415163"/>
                    </a:lnTo>
                    <a:lnTo>
                      <a:pt x="409067" y="0"/>
                    </a:lnTo>
                    <a:lnTo>
                      <a:pt x="512572" y="0"/>
                    </a:lnTo>
                    <a:lnTo>
                      <a:pt x="296291" y="539242"/>
                    </a:lnTo>
                    <a:lnTo>
                      <a:pt x="213233" y="539242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29" name="Freeform 29">
                <a:extLst>
                  <a:ext uri="{FF2B5EF4-FFF2-40B4-BE49-F238E27FC236}">
                    <a16:creationId xmlns:a16="http://schemas.microsoft.com/office/drawing/2014/main" id="{58E2D23F-B2E6-9C3E-00C0-1E94DBA89255}"/>
                  </a:ext>
                </a:extLst>
              </p:cNvPr>
              <p:cNvSpPr/>
              <p:nvPr/>
            </p:nvSpPr>
            <p:spPr>
              <a:xfrm>
                <a:off x="2355469" y="77216"/>
                <a:ext cx="370967" cy="539496"/>
              </a:xfrm>
              <a:custGeom>
                <a:avLst/>
                <a:gdLst/>
                <a:ahLst/>
                <a:cxnLst/>
                <a:rect l="l" t="t" r="r" b="b"/>
                <a:pathLst>
                  <a:path w="370967" h="539496">
                    <a:moveTo>
                      <a:pt x="0" y="0"/>
                    </a:moveTo>
                    <a:lnTo>
                      <a:pt x="357251" y="0"/>
                    </a:lnTo>
                    <a:lnTo>
                      <a:pt x="357251" y="83820"/>
                    </a:lnTo>
                    <a:lnTo>
                      <a:pt x="96012" y="83820"/>
                    </a:lnTo>
                    <a:lnTo>
                      <a:pt x="96012" y="220980"/>
                    </a:lnTo>
                    <a:lnTo>
                      <a:pt x="343535" y="220980"/>
                    </a:lnTo>
                    <a:lnTo>
                      <a:pt x="343535" y="301752"/>
                    </a:lnTo>
                    <a:lnTo>
                      <a:pt x="96012" y="301752"/>
                    </a:lnTo>
                    <a:lnTo>
                      <a:pt x="96012" y="454152"/>
                    </a:lnTo>
                    <a:lnTo>
                      <a:pt x="370967" y="454152"/>
                    </a:lnTo>
                    <a:lnTo>
                      <a:pt x="370967" y="539496"/>
                    </a:lnTo>
                    <a:lnTo>
                      <a:pt x="0" y="539496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30" name="Freeform 30">
                <a:extLst>
                  <a:ext uri="{FF2B5EF4-FFF2-40B4-BE49-F238E27FC236}">
                    <a16:creationId xmlns:a16="http://schemas.microsoft.com/office/drawing/2014/main" id="{79C0D16F-CA3C-7FBC-24F4-8F2BC121095C}"/>
                  </a:ext>
                </a:extLst>
              </p:cNvPr>
              <p:cNvSpPr/>
              <p:nvPr/>
            </p:nvSpPr>
            <p:spPr>
              <a:xfrm>
                <a:off x="2820797" y="77216"/>
                <a:ext cx="475488" cy="539242"/>
              </a:xfrm>
              <a:custGeom>
                <a:avLst/>
                <a:gdLst/>
                <a:ahLst/>
                <a:cxnLst/>
                <a:rect l="l" t="t" r="r" b="b"/>
                <a:pathLst>
                  <a:path w="475488" h="539242">
                    <a:moveTo>
                      <a:pt x="127" y="0"/>
                    </a:moveTo>
                    <a:lnTo>
                      <a:pt x="127381" y="0"/>
                    </a:lnTo>
                    <a:lnTo>
                      <a:pt x="377952" y="403733"/>
                    </a:lnTo>
                    <a:lnTo>
                      <a:pt x="379476" y="403733"/>
                    </a:lnTo>
                    <a:lnTo>
                      <a:pt x="379476" y="0"/>
                    </a:lnTo>
                    <a:lnTo>
                      <a:pt x="475488" y="0"/>
                    </a:lnTo>
                    <a:lnTo>
                      <a:pt x="475488" y="539242"/>
                    </a:lnTo>
                    <a:lnTo>
                      <a:pt x="353568" y="539242"/>
                    </a:lnTo>
                    <a:lnTo>
                      <a:pt x="97536" y="122682"/>
                    </a:lnTo>
                    <a:lnTo>
                      <a:pt x="96012" y="122682"/>
                    </a:lnTo>
                    <a:lnTo>
                      <a:pt x="96012" y="539242"/>
                    </a:lnTo>
                    <a:lnTo>
                      <a:pt x="0" y="539242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31" name="Freeform 31">
                <a:extLst>
                  <a:ext uri="{FF2B5EF4-FFF2-40B4-BE49-F238E27FC236}">
                    <a16:creationId xmlns:a16="http://schemas.microsoft.com/office/drawing/2014/main" id="{B482273E-0689-1AB6-7CA6-4EC309BD99E5}"/>
                  </a:ext>
                </a:extLst>
              </p:cNvPr>
              <p:cNvSpPr/>
              <p:nvPr/>
            </p:nvSpPr>
            <p:spPr>
              <a:xfrm>
                <a:off x="3357880" y="77216"/>
                <a:ext cx="426593" cy="539242"/>
              </a:xfrm>
              <a:custGeom>
                <a:avLst/>
                <a:gdLst/>
                <a:ahLst/>
                <a:cxnLst/>
                <a:rect l="l" t="t" r="r" b="b"/>
                <a:pathLst>
                  <a:path w="426593" h="539242">
                    <a:moveTo>
                      <a:pt x="165227" y="83820"/>
                    </a:moveTo>
                    <a:lnTo>
                      <a:pt x="0" y="83820"/>
                    </a:lnTo>
                    <a:lnTo>
                      <a:pt x="0" y="0"/>
                    </a:lnTo>
                    <a:lnTo>
                      <a:pt x="426593" y="0"/>
                    </a:lnTo>
                    <a:lnTo>
                      <a:pt x="426593" y="83820"/>
                    </a:lnTo>
                    <a:lnTo>
                      <a:pt x="261239" y="83820"/>
                    </a:lnTo>
                    <a:lnTo>
                      <a:pt x="261239" y="539242"/>
                    </a:lnTo>
                    <a:lnTo>
                      <a:pt x="165227" y="539242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32" name="Freeform 32">
                <a:extLst>
                  <a:ext uri="{FF2B5EF4-FFF2-40B4-BE49-F238E27FC236}">
                    <a16:creationId xmlns:a16="http://schemas.microsoft.com/office/drawing/2014/main" id="{60BBBB1B-078A-C587-09D4-A6BF60A75B4E}"/>
                  </a:ext>
                </a:extLst>
              </p:cNvPr>
              <p:cNvSpPr/>
              <p:nvPr/>
            </p:nvSpPr>
            <p:spPr>
              <a:xfrm>
                <a:off x="3847719" y="77216"/>
                <a:ext cx="96012" cy="539242"/>
              </a:xfrm>
              <a:custGeom>
                <a:avLst/>
                <a:gdLst/>
                <a:ahLst/>
                <a:cxnLst/>
                <a:rect l="l" t="t" r="r" b="b"/>
                <a:pathLst>
                  <a:path w="96012" h="539242">
                    <a:moveTo>
                      <a:pt x="0" y="0"/>
                    </a:moveTo>
                    <a:lnTo>
                      <a:pt x="96012" y="0"/>
                    </a:lnTo>
                    <a:lnTo>
                      <a:pt x="96012" y="539242"/>
                    </a:lnTo>
                    <a:lnTo>
                      <a:pt x="0" y="539242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33" name="Freeform 33">
                <a:extLst>
                  <a:ext uri="{FF2B5EF4-FFF2-40B4-BE49-F238E27FC236}">
                    <a16:creationId xmlns:a16="http://schemas.microsoft.com/office/drawing/2014/main" id="{80869AEF-9BB6-33D7-71D9-9EF7BA6B5BDE}"/>
                  </a:ext>
                </a:extLst>
              </p:cNvPr>
              <p:cNvSpPr/>
              <p:nvPr/>
            </p:nvSpPr>
            <p:spPr>
              <a:xfrm>
                <a:off x="4037965" y="63500"/>
                <a:ext cx="579755" cy="566928"/>
              </a:xfrm>
              <a:custGeom>
                <a:avLst/>
                <a:gdLst/>
                <a:ahLst/>
                <a:cxnLst/>
                <a:rect l="l" t="t" r="r" b="b"/>
                <a:pathLst>
                  <a:path w="579755" h="566928">
                    <a:moveTo>
                      <a:pt x="104521" y="281813"/>
                    </a:moveTo>
                    <a:cubicBezTo>
                      <a:pt x="104521" y="310769"/>
                      <a:pt x="108966" y="337312"/>
                      <a:pt x="117856" y="361442"/>
                    </a:cubicBezTo>
                    <a:cubicBezTo>
                      <a:pt x="126746" y="385572"/>
                      <a:pt x="139446" y="406527"/>
                      <a:pt x="155956" y="424307"/>
                    </a:cubicBezTo>
                    <a:cubicBezTo>
                      <a:pt x="172466" y="442087"/>
                      <a:pt x="192024" y="455930"/>
                      <a:pt x="214630" y="465836"/>
                    </a:cubicBezTo>
                    <a:cubicBezTo>
                      <a:pt x="237236" y="475742"/>
                      <a:pt x="262255" y="480695"/>
                      <a:pt x="289687" y="480695"/>
                    </a:cubicBezTo>
                    <a:cubicBezTo>
                      <a:pt x="317119" y="480695"/>
                      <a:pt x="342265" y="475742"/>
                      <a:pt x="365125" y="465836"/>
                    </a:cubicBezTo>
                    <a:cubicBezTo>
                      <a:pt x="387985" y="455930"/>
                      <a:pt x="407670" y="442087"/>
                      <a:pt x="424180" y="424307"/>
                    </a:cubicBezTo>
                    <a:cubicBezTo>
                      <a:pt x="440690" y="406527"/>
                      <a:pt x="453390" y="385572"/>
                      <a:pt x="462280" y="361442"/>
                    </a:cubicBezTo>
                    <a:cubicBezTo>
                      <a:pt x="471170" y="337312"/>
                      <a:pt x="475615" y="310769"/>
                      <a:pt x="475615" y="281813"/>
                    </a:cubicBezTo>
                    <a:cubicBezTo>
                      <a:pt x="475615" y="253873"/>
                      <a:pt x="471169" y="227965"/>
                      <a:pt x="462280" y="204089"/>
                    </a:cubicBezTo>
                    <a:cubicBezTo>
                      <a:pt x="453390" y="180213"/>
                      <a:pt x="440817" y="159385"/>
                      <a:pt x="424561" y="141605"/>
                    </a:cubicBezTo>
                    <a:cubicBezTo>
                      <a:pt x="408305" y="123825"/>
                      <a:pt x="388747" y="109855"/>
                      <a:pt x="365887" y="99695"/>
                    </a:cubicBezTo>
                    <a:cubicBezTo>
                      <a:pt x="343027" y="89535"/>
                      <a:pt x="317627" y="84455"/>
                      <a:pt x="289687" y="84455"/>
                    </a:cubicBezTo>
                    <a:cubicBezTo>
                      <a:pt x="261747" y="84455"/>
                      <a:pt x="236474" y="89535"/>
                      <a:pt x="213868" y="99695"/>
                    </a:cubicBezTo>
                    <a:cubicBezTo>
                      <a:pt x="191262" y="109855"/>
                      <a:pt x="171831" y="123825"/>
                      <a:pt x="155575" y="141605"/>
                    </a:cubicBezTo>
                    <a:cubicBezTo>
                      <a:pt x="139319" y="159385"/>
                      <a:pt x="126746" y="180213"/>
                      <a:pt x="117856" y="204089"/>
                    </a:cubicBezTo>
                    <a:cubicBezTo>
                      <a:pt x="108966" y="227965"/>
                      <a:pt x="104521" y="253873"/>
                      <a:pt x="104521" y="281813"/>
                    </a:cubicBezTo>
                    <a:moveTo>
                      <a:pt x="127" y="281813"/>
                    </a:moveTo>
                    <a:cubicBezTo>
                      <a:pt x="127" y="238633"/>
                      <a:pt x="7366" y="199644"/>
                      <a:pt x="21844" y="164846"/>
                    </a:cubicBezTo>
                    <a:cubicBezTo>
                      <a:pt x="36322" y="130048"/>
                      <a:pt x="56388" y="100457"/>
                      <a:pt x="82042" y="76073"/>
                    </a:cubicBezTo>
                    <a:cubicBezTo>
                      <a:pt x="107696" y="51689"/>
                      <a:pt x="138176" y="32893"/>
                      <a:pt x="173482" y="19685"/>
                    </a:cubicBezTo>
                    <a:cubicBezTo>
                      <a:pt x="208788" y="6477"/>
                      <a:pt x="247142" y="0"/>
                      <a:pt x="288798" y="0"/>
                    </a:cubicBezTo>
                    <a:cubicBezTo>
                      <a:pt x="330962" y="0"/>
                      <a:pt x="369824" y="6604"/>
                      <a:pt x="405257" y="19812"/>
                    </a:cubicBezTo>
                    <a:cubicBezTo>
                      <a:pt x="440690" y="33020"/>
                      <a:pt x="471551" y="51816"/>
                      <a:pt x="497459" y="76200"/>
                    </a:cubicBezTo>
                    <a:cubicBezTo>
                      <a:pt x="523367" y="100584"/>
                      <a:pt x="543560" y="130175"/>
                      <a:pt x="558038" y="164973"/>
                    </a:cubicBezTo>
                    <a:cubicBezTo>
                      <a:pt x="572516" y="199771"/>
                      <a:pt x="579755" y="238760"/>
                      <a:pt x="579755" y="281940"/>
                    </a:cubicBezTo>
                    <a:cubicBezTo>
                      <a:pt x="579755" y="324104"/>
                      <a:pt x="572516" y="362585"/>
                      <a:pt x="558038" y="397383"/>
                    </a:cubicBezTo>
                    <a:cubicBezTo>
                      <a:pt x="543560" y="432181"/>
                      <a:pt x="523367" y="462153"/>
                      <a:pt x="497459" y="487299"/>
                    </a:cubicBezTo>
                    <a:cubicBezTo>
                      <a:pt x="471552" y="512445"/>
                      <a:pt x="440817" y="532003"/>
                      <a:pt x="405257" y="545973"/>
                    </a:cubicBezTo>
                    <a:cubicBezTo>
                      <a:pt x="369697" y="559943"/>
                      <a:pt x="330962" y="566928"/>
                      <a:pt x="288798" y="566928"/>
                    </a:cubicBezTo>
                    <a:cubicBezTo>
                      <a:pt x="247142" y="566928"/>
                      <a:pt x="208661" y="559943"/>
                      <a:pt x="173355" y="545973"/>
                    </a:cubicBezTo>
                    <a:cubicBezTo>
                      <a:pt x="138049" y="532003"/>
                      <a:pt x="107569" y="512445"/>
                      <a:pt x="81915" y="487299"/>
                    </a:cubicBezTo>
                    <a:cubicBezTo>
                      <a:pt x="56261" y="462153"/>
                      <a:pt x="36195" y="432181"/>
                      <a:pt x="21717" y="397383"/>
                    </a:cubicBezTo>
                    <a:cubicBezTo>
                      <a:pt x="7239" y="362585"/>
                      <a:pt x="0" y="324104"/>
                      <a:pt x="0" y="281940"/>
                    </a:cubicBezTo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34" name="Freeform 34">
                <a:extLst>
                  <a:ext uri="{FF2B5EF4-FFF2-40B4-BE49-F238E27FC236}">
                    <a16:creationId xmlns:a16="http://schemas.microsoft.com/office/drawing/2014/main" id="{899868F2-C973-2114-A22D-EB89A2F68A20}"/>
                  </a:ext>
                </a:extLst>
              </p:cNvPr>
              <p:cNvSpPr/>
              <p:nvPr/>
            </p:nvSpPr>
            <p:spPr>
              <a:xfrm>
                <a:off x="4710684" y="77216"/>
                <a:ext cx="475361" cy="539242"/>
              </a:xfrm>
              <a:custGeom>
                <a:avLst/>
                <a:gdLst/>
                <a:ahLst/>
                <a:cxnLst/>
                <a:rect l="l" t="t" r="r" b="b"/>
                <a:pathLst>
                  <a:path w="475361" h="539242">
                    <a:moveTo>
                      <a:pt x="0" y="0"/>
                    </a:moveTo>
                    <a:lnTo>
                      <a:pt x="127254" y="0"/>
                    </a:lnTo>
                    <a:lnTo>
                      <a:pt x="377825" y="403733"/>
                    </a:lnTo>
                    <a:lnTo>
                      <a:pt x="379349" y="403733"/>
                    </a:lnTo>
                    <a:lnTo>
                      <a:pt x="379349" y="0"/>
                    </a:lnTo>
                    <a:lnTo>
                      <a:pt x="475361" y="0"/>
                    </a:lnTo>
                    <a:lnTo>
                      <a:pt x="475361" y="539242"/>
                    </a:lnTo>
                    <a:lnTo>
                      <a:pt x="353441" y="539242"/>
                    </a:lnTo>
                    <a:lnTo>
                      <a:pt x="97536" y="122682"/>
                    </a:lnTo>
                    <a:lnTo>
                      <a:pt x="96012" y="122682"/>
                    </a:lnTo>
                    <a:lnTo>
                      <a:pt x="96012" y="539242"/>
                    </a:lnTo>
                    <a:lnTo>
                      <a:pt x="0" y="539242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</p:grpSp>
        <p:grpSp>
          <p:nvGrpSpPr>
            <p:cNvPr id="35" name="Group 35">
              <a:extLst>
                <a:ext uri="{FF2B5EF4-FFF2-40B4-BE49-F238E27FC236}">
                  <a16:creationId xmlns:a16="http://schemas.microsoft.com/office/drawing/2014/main" id="{ED1F74C8-B300-2EEF-B786-6D3DF121C22D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2786647" y="969061"/>
              <a:ext cx="19854" cy="194739"/>
              <a:chOff x="0" y="0"/>
              <a:chExt cx="77660" cy="761695"/>
            </a:xfrm>
          </p:grpSpPr>
          <p:sp>
            <p:nvSpPr>
              <p:cNvPr id="36" name="Freeform 36">
                <a:extLst>
                  <a:ext uri="{FF2B5EF4-FFF2-40B4-BE49-F238E27FC236}">
                    <a16:creationId xmlns:a16="http://schemas.microsoft.com/office/drawing/2014/main" id="{0B51427D-3FCB-595B-BB48-2B39B8FE878F}"/>
                  </a:ext>
                </a:extLst>
              </p:cNvPr>
              <p:cNvSpPr/>
              <p:nvPr/>
            </p:nvSpPr>
            <p:spPr>
              <a:xfrm>
                <a:off x="0" y="0"/>
                <a:ext cx="77597" cy="761746"/>
              </a:xfrm>
              <a:custGeom>
                <a:avLst/>
                <a:gdLst/>
                <a:ahLst/>
                <a:cxnLst/>
                <a:rect l="l" t="t" r="r" b="b"/>
                <a:pathLst>
                  <a:path w="77597" h="761746">
                    <a:moveTo>
                      <a:pt x="77597" y="761746"/>
                    </a:moveTo>
                    <a:lnTo>
                      <a:pt x="0" y="761746"/>
                    </a:lnTo>
                    <a:lnTo>
                      <a:pt x="0" y="0"/>
                    </a:lnTo>
                    <a:lnTo>
                      <a:pt x="77597" y="0"/>
                    </a:lnTo>
                    <a:close/>
                  </a:path>
                </a:pathLst>
              </a:custGeom>
              <a:solidFill>
                <a:srgbClr val="090F10"/>
              </a:solidFill>
            </p:spPr>
          </p:sp>
        </p:grpSp>
        <p:grpSp>
          <p:nvGrpSpPr>
            <p:cNvPr id="37" name="Group 37">
              <a:extLst>
                <a:ext uri="{FF2B5EF4-FFF2-40B4-BE49-F238E27FC236}">
                  <a16:creationId xmlns:a16="http://schemas.microsoft.com/office/drawing/2014/main" id="{C0668A42-C6EB-5176-6800-6FA108DFB946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2252006" y="651465"/>
              <a:ext cx="787540" cy="256520"/>
              <a:chOff x="0" y="0"/>
              <a:chExt cx="3080360" cy="1003338"/>
            </a:xfrm>
          </p:grpSpPr>
          <p:sp>
            <p:nvSpPr>
              <p:cNvPr id="38" name="Freeform 38">
                <a:extLst>
                  <a:ext uri="{FF2B5EF4-FFF2-40B4-BE49-F238E27FC236}">
                    <a16:creationId xmlns:a16="http://schemas.microsoft.com/office/drawing/2014/main" id="{F050370F-AF61-873A-0777-CCD4C00B2E65}"/>
                  </a:ext>
                </a:extLst>
              </p:cNvPr>
              <p:cNvSpPr/>
              <p:nvPr/>
            </p:nvSpPr>
            <p:spPr>
              <a:xfrm>
                <a:off x="63500" y="63500"/>
                <a:ext cx="800862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800862" h="876300">
                    <a:moveTo>
                      <a:pt x="283464" y="370078"/>
                    </a:moveTo>
                    <a:lnTo>
                      <a:pt x="341122" y="370078"/>
                    </a:lnTo>
                    <a:cubicBezTo>
                      <a:pt x="350901" y="370078"/>
                      <a:pt x="361823" y="369316"/>
                      <a:pt x="373634" y="367665"/>
                    </a:cubicBezTo>
                    <a:cubicBezTo>
                      <a:pt x="385445" y="366014"/>
                      <a:pt x="396494" y="362585"/>
                      <a:pt x="406781" y="357124"/>
                    </a:cubicBezTo>
                    <a:cubicBezTo>
                      <a:pt x="417068" y="351663"/>
                      <a:pt x="425577" y="344297"/>
                      <a:pt x="432562" y="334772"/>
                    </a:cubicBezTo>
                    <a:cubicBezTo>
                      <a:pt x="439547" y="325247"/>
                      <a:pt x="442976" y="312674"/>
                      <a:pt x="442976" y="297053"/>
                    </a:cubicBezTo>
                    <a:cubicBezTo>
                      <a:pt x="442976" y="281432"/>
                      <a:pt x="440055" y="268986"/>
                      <a:pt x="434340" y="259969"/>
                    </a:cubicBezTo>
                    <a:cubicBezTo>
                      <a:pt x="428625" y="250952"/>
                      <a:pt x="421259" y="244094"/>
                      <a:pt x="412242" y="239522"/>
                    </a:cubicBezTo>
                    <a:cubicBezTo>
                      <a:pt x="403225" y="234950"/>
                      <a:pt x="393446" y="232156"/>
                      <a:pt x="382778" y="230886"/>
                    </a:cubicBezTo>
                    <a:cubicBezTo>
                      <a:pt x="372110" y="229616"/>
                      <a:pt x="362331" y="229108"/>
                      <a:pt x="353314" y="229108"/>
                    </a:cubicBezTo>
                    <a:lnTo>
                      <a:pt x="283464" y="229108"/>
                    </a:lnTo>
                    <a:close/>
                    <a:moveTo>
                      <a:pt x="0" y="0"/>
                    </a:moveTo>
                    <a:lnTo>
                      <a:pt x="377571" y="0"/>
                    </a:lnTo>
                    <a:cubicBezTo>
                      <a:pt x="420497" y="0"/>
                      <a:pt x="463169" y="4318"/>
                      <a:pt x="505714" y="12954"/>
                    </a:cubicBezTo>
                    <a:cubicBezTo>
                      <a:pt x="548259" y="21590"/>
                      <a:pt x="586232" y="36957"/>
                      <a:pt x="619633" y="58801"/>
                    </a:cubicBezTo>
                    <a:cubicBezTo>
                      <a:pt x="653034" y="80645"/>
                      <a:pt x="680085" y="109982"/>
                      <a:pt x="700659" y="146685"/>
                    </a:cubicBezTo>
                    <a:cubicBezTo>
                      <a:pt x="721233" y="183388"/>
                      <a:pt x="731647" y="229362"/>
                      <a:pt x="731647" y="284734"/>
                    </a:cubicBezTo>
                    <a:cubicBezTo>
                      <a:pt x="731647" y="338328"/>
                      <a:pt x="718439" y="385572"/>
                      <a:pt x="692150" y="426466"/>
                    </a:cubicBezTo>
                    <a:cubicBezTo>
                      <a:pt x="665861" y="467360"/>
                      <a:pt x="628015" y="498856"/>
                      <a:pt x="578612" y="521208"/>
                    </a:cubicBezTo>
                    <a:lnTo>
                      <a:pt x="800862" y="876300"/>
                    </a:lnTo>
                    <a:lnTo>
                      <a:pt x="462407" y="876300"/>
                    </a:lnTo>
                    <a:lnTo>
                      <a:pt x="294640" y="563245"/>
                    </a:lnTo>
                    <a:lnTo>
                      <a:pt x="286004" y="563245"/>
                    </a:lnTo>
                    <a:lnTo>
                      <a:pt x="286004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39" name="Freeform 39">
                <a:extLst>
                  <a:ext uri="{FF2B5EF4-FFF2-40B4-BE49-F238E27FC236}">
                    <a16:creationId xmlns:a16="http://schemas.microsoft.com/office/drawing/2014/main" id="{BFEEF153-0BCE-063D-622C-DED28525B4F1}"/>
                  </a:ext>
                </a:extLst>
              </p:cNvPr>
              <p:cNvSpPr/>
              <p:nvPr/>
            </p:nvSpPr>
            <p:spPr>
              <a:xfrm>
                <a:off x="948563" y="63500"/>
                <a:ext cx="297053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297053" h="876300">
                    <a:moveTo>
                      <a:pt x="0" y="0"/>
                    </a:moveTo>
                    <a:lnTo>
                      <a:pt x="297053" y="0"/>
                    </a:lnTo>
                    <a:lnTo>
                      <a:pt x="297053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40" name="Freeform 40">
                <a:extLst>
                  <a:ext uri="{FF2B5EF4-FFF2-40B4-BE49-F238E27FC236}">
                    <a16:creationId xmlns:a16="http://schemas.microsoft.com/office/drawing/2014/main" id="{39113B01-EBF5-E247-028B-21DFE300265C}"/>
                  </a:ext>
                </a:extLst>
              </p:cNvPr>
              <p:cNvSpPr/>
              <p:nvPr/>
            </p:nvSpPr>
            <p:spPr>
              <a:xfrm>
                <a:off x="1338453" y="63500"/>
                <a:ext cx="725297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725297" h="876300">
                    <a:moveTo>
                      <a:pt x="509905" y="876300"/>
                    </a:moveTo>
                    <a:lnTo>
                      <a:pt x="215265" y="876300"/>
                    </a:lnTo>
                    <a:lnTo>
                      <a:pt x="215265" y="248793"/>
                    </a:lnTo>
                    <a:lnTo>
                      <a:pt x="0" y="248793"/>
                    </a:lnTo>
                    <a:lnTo>
                      <a:pt x="0" y="0"/>
                    </a:lnTo>
                    <a:lnTo>
                      <a:pt x="725297" y="0"/>
                    </a:lnTo>
                    <a:lnTo>
                      <a:pt x="725297" y="248793"/>
                    </a:lnTo>
                    <a:lnTo>
                      <a:pt x="509905" y="248793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41" name="Freeform 41">
                <a:extLst>
                  <a:ext uri="{FF2B5EF4-FFF2-40B4-BE49-F238E27FC236}">
                    <a16:creationId xmlns:a16="http://schemas.microsoft.com/office/drawing/2014/main" id="{15B6257C-5374-0E1F-F69A-14DEEF3952C7}"/>
                  </a:ext>
                </a:extLst>
              </p:cNvPr>
              <p:cNvSpPr/>
              <p:nvPr/>
            </p:nvSpPr>
            <p:spPr>
              <a:xfrm>
                <a:off x="2043938" y="63500"/>
                <a:ext cx="972947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972947" h="876300">
                    <a:moveTo>
                      <a:pt x="625094" y="876300"/>
                    </a:moveTo>
                    <a:lnTo>
                      <a:pt x="330454" y="876300"/>
                    </a:lnTo>
                    <a:lnTo>
                      <a:pt x="330454" y="517398"/>
                    </a:lnTo>
                    <a:lnTo>
                      <a:pt x="0" y="0"/>
                    </a:lnTo>
                    <a:lnTo>
                      <a:pt x="355219" y="0"/>
                    </a:lnTo>
                    <a:lnTo>
                      <a:pt x="493903" y="257429"/>
                    </a:lnTo>
                    <a:lnTo>
                      <a:pt x="626364" y="0"/>
                    </a:lnTo>
                    <a:lnTo>
                      <a:pt x="972947" y="0"/>
                    </a:lnTo>
                    <a:lnTo>
                      <a:pt x="625094" y="517398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</p:grpSp>
        <p:grpSp>
          <p:nvGrpSpPr>
            <p:cNvPr id="42" name="Group 42">
              <a:extLst>
                <a:ext uri="{FF2B5EF4-FFF2-40B4-BE49-F238E27FC236}">
                  <a16:creationId xmlns:a16="http://schemas.microsoft.com/office/drawing/2014/main" id="{2B14C4DC-0704-4070-45A7-78E0069A143F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2863106" y="972383"/>
              <a:ext cx="485817" cy="177359"/>
              <a:chOff x="0" y="0"/>
              <a:chExt cx="1900212" cy="693712"/>
            </a:xfrm>
          </p:grpSpPr>
          <p:sp>
            <p:nvSpPr>
              <p:cNvPr id="43" name="Freeform 43">
                <a:extLst>
                  <a:ext uri="{FF2B5EF4-FFF2-40B4-BE49-F238E27FC236}">
                    <a16:creationId xmlns:a16="http://schemas.microsoft.com/office/drawing/2014/main" id="{3726E108-D55E-9E1D-06CE-74D4EB100621}"/>
                  </a:ext>
                </a:extLst>
              </p:cNvPr>
              <p:cNvSpPr/>
              <p:nvPr/>
            </p:nvSpPr>
            <p:spPr>
              <a:xfrm>
                <a:off x="63500" y="63500"/>
                <a:ext cx="362585" cy="553085"/>
              </a:xfrm>
              <a:custGeom>
                <a:avLst/>
                <a:gdLst/>
                <a:ahLst/>
                <a:cxnLst/>
                <a:rect l="l" t="t" r="r" b="b"/>
                <a:pathLst>
                  <a:path w="362585" h="553085">
                    <a:moveTo>
                      <a:pt x="3810" y="469265"/>
                    </a:moveTo>
                    <a:lnTo>
                      <a:pt x="211709" y="265049"/>
                    </a:lnTo>
                    <a:cubicBezTo>
                      <a:pt x="228473" y="248793"/>
                      <a:pt x="241808" y="232410"/>
                      <a:pt x="251714" y="215900"/>
                    </a:cubicBezTo>
                    <a:cubicBezTo>
                      <a:pt x="261620" y="199390"/>
                      <a:pt x="266573" y="180467"/>
                      <a:pt x="266573" y="159131"/>
                    </a:cubicBezTo>
                    <a:cubicBezTo>
                      <a:pt x="266573" y="133731"/>
                      <a:pt x="258318" y="113538"/>
                      <a:pt x="241808" y="98552"/>
                    </a:cubicBezTo>
                    <a:cubicBezTo>
                      <a:pt x="225298" y="83566"/>
                      <a:pt x="204851" y="76200"/>
                      <a:pt x="180467" y="76200"/>
                    </a:cubicBezTo>
                    <a:cubicBezTo>
                      <a:pt x="154559" y="76200"/>
                      <a:pt x="133731" y="84963"/>
                      <a:pt x="117983" y="102489"/>
                    </a:cubicBezTo>
                    <a:cubicBezTo>
                      <a:pt x="102235" y="120015"/>
                      <a:pt x="92583" y="141986"/>
                      <a:pt x="89027" y="168402"/>
                    </a:cubicBezTo>
                    <a:lnTo>
                      <a:pt x="0" y="154686"/>
                    </a:lnTo>
                    <a:cubicBezTo>
                      <a:pt x="2540" y="132334"/>
                      <a:pt x="8890" y="111760"/>
                      <a:pt x="19050" y="92964"/>
                    </a:cubicBezTo>
                    <a:cubicBezTo>
                      <a:pt x="29210" y="74168"/>
                      <a:pt x="42164" y="57912"/>
                      <a:pt x="57912" y="44196"/>
                    </a:cubicBezTo>
                    <a:cubicBezTo>
                      <a:pt x="73660" y="30480"/>
                      <a:pt x="92075" y="19685"/>
                      <a:pt x="113157" y="11811"/>
                    </a:cubicBezTo>
                    <a:cubicBezTo>
                      <a:pt x="134239" y="3937"/>
                      <a:pt x="157226" y="0"/>
                      <a:pt x="181991" y="0"/>
                    </a:cubicBezTo>
                    <a:cubicBezTo>
                      <a:pt x="205359" y="0"/>
                      <a:pt x="227838" y="3302"/>
                      <a:pt x="249428" y="9906"/>
                    </a:cubicBezTo>
                    <a:cubicBezTo>
                      <a:pt x="271018" y="16510"/>
                      <a:pt x="290195" y="26543"/>
                      <a:pt x="306959" y="40005"/>
                    </a:cubicBezTo>
                    <a:cubicBezTo>
                      <a:pt x="323723" y="53467"/>
                      <a:pt x="337058" y="69977"/>
                      <a:pt x="346964" y="89535"/>
                    </a:cubicBezTo>
                    <a:cubicBezTo>
                      <a:pt x="356870" y="109093"/>
                      <a:pt x="361823" y="131826"/>
                      <a:pt x="361823" y="157734"/>
                    </a:cubicBezTo>
                    <a:cubicBezTo>
                      <a:pt x="361823" y="175006"/>
                      <a:pt x="359537" y="191135"/>
                      <a:pt x="354965" y="206121"/>
                    </a:cubicBezTo>
                    <a:cubicBezTo>
                      <a:pt x="350393" y="221107"/>
                      <a:pt x="344170" y="235204"/>
                      <a:pt x="336296" y="248412"/>
                    </a:cubicBezTo>
                    <a:cubicBezTo>
                      <a:pt x="328422" y="261620"/>
                      <a:pt x="319278" y="274193"/>
                      <a:pt x="308864" y="286131"/>
                    </a:cubicBezTo>
                    <a:cubicBezTo>
                      <a:pt x="298450" y="298069"/>
                      <a:pt x="287147" y="309626"/>
                      <a:pt x="274955" y="320802"/>
                    </a:cubicBezTo>
                    <a:lnTo>
                      <a:pt x="119507" y="469265"/>
                    </a:lnTo>
                    <a:lnTo>
                      <a:pt x="362585" y="469265"/>
                    </a:lnTo>
                    <a:lnTo>
                      <a:pt x="362585" y="553085"/>
                    </a:lnTo>
                    <a:lnTo>
                      <a:pt x="3810" y="553085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44" name="Freeform 44">
                <a:extLst>
                  <a:ext uri="{FF2B5EF4-FFF2-40B4-BE49-F238E27FC236}">
                    <a16:creationId xmlns:a16="http://schemas.microsoft.com/office/drawing/2014/main" id="{4828BB47-FEBB-3C46-0A91-71E3A38959CB}"/>
                  </a:ext>
                </a:extLst>
              </p:cNvPr>
              <p:cNvSpPr/>
              <p:nvPr/>
            </p:nvSpPr>
            <p:spPr>
              <a:xfrm>
                <a:off x="521208" y="63500"/>
                <a:ext cx="381000" cy="566928"/>
              </a:xfrm>
              <a:custGeom>
                <a:avLst/>
                <a:gdLst/>
                <a:ahLst/>
                <a:cxnLst/>
                <a:rect l="l" t="t" r="r" b="b"/>
                <a:pathLst>
                  <a:path w="381000" h="566928">
                    <a:moveTo>
                      <a:pt x="287274" y="283337"/>
                    </a:moveTo>
                    <a:cubicBezTo>
                      <a:pt x="287274" y="264541"/>
                      <a:pt x="286131" y="243205"/>
                      <a:pt x="283845" y="219329"/>
                    </a:cubicBezTo>
                    <a:cubicBezTo>
                      <a:pt x="281559" y="195453"/>
                      <a:pt x="276987" y="172847"/>
                      <a:pt x="270129" y="151511"/>
                    </a:cubicBezTo>
                    <a:cubicBezTo>
                      <a:pt x="263271" y="130175"/>
                      <a:pt x="253492" y="112395"/>
                      <a:pt x="240792" y="97917"/>
                    </a:cubicBezTo>
                    <a:cubicBezTo>
                      <a:pt x="228092" y="83439"/>
                      <a:pt x="211582" y="76200"/>
                      <a:pt x="191262" y="76200"/>
                    </a:cubicBezTo>
                    <a:cubicBezTo>
                      <a:pt x="170434" y="76200"/>
                      <a:pt x="153670" y="83439"/>
                      <a:pt x="140970" y="97917"/>
                    </a:cubicBezTo>
                    <a:cubicBezTo>
                      <a:pt x="128270" y="112395"/>
                      <a:pt x="118491" y="130302"/>
                      <a:pt x="111633" y="151638"/>
                    </a:cubicBezTo>
                    <a:cubicBezTo>
                      <a:pt x="104775" y="172974"/>
                      <a:pt x="100076" y="195580"/>
                      <a:pt x="97536" y="219456"/>
                    </a:cubicBezTo>
                    <a:cubicBezTo>
                      <a:pt x="94996" y="243332"/>
                      <a:pt x="93726" y="264668"/>
                      <a:pt x="93726" y="283464"/>
                    </a:cubicBezTo>
                    <a:cubicBezTo>
                      <a:pt x="93726" y="302260"/>
                      <a:pt x="94996" y="323596"/>
                      <a:pt x="97536" y="347472"/>
                    </a:cubicBezTo>
                    <a:cubicBezTo>
                      <a:pt x="100076" y="371348"/>
                      <a:pt x="104775" y="393700"/>
                      <a:pt x="111633" y="414528"/>
                    </a:cubicBezTo>
                    <a:cubicBezTo>
                      <a:pt x="118491" y="435356"/>
                      <a:pt x="128270" y="453009"/>
                      <a:pt x="140970" y="467487"/>
                    </a:cubicBezTo>
                    <a:cubicBezTo>
                      <a:pt x="153670" y="481965"/>
                      <a:pt x="170434" y="489204"/>
                      <a:pt x="191262" y="489204"/>
                    </a:cubicBezTo>
                    <a:cubicBezTo>
                      <a:pt x="211582" y="489204"/>
                      <a:pt x="228092" y="481965"/>
                      <a:pt x="240792" y="467487"/>
                    </a:cubicBezTo>
                    <a:cubicBezTo>
                      <a:pt x="253492" y="453009"/>
                      <a:pt x="263271" y="435356"/>
                      <a:pt x="270129" y="414528"/>
                    </a:cubicBezTo>
                    <a:cubicBezTo>
                      <a:pt x="276987" y="393700"/>
                      <a:pt x="281559" y="371348"/>
                      <a:pt x="283845" y="347472"/>
                    </a:cubicBezTo>
                    <a:cubicBezTo>
                      <a:pt x="286131" y="323596"/>
                      <a:pt x="287274" y="302260"/>
                      <a:pt x="287274" y="283464"/>
                    </a:cubicBezTo>
                    <a:moveTo>
                      <a:pt x="381000" y="283464"/>
                    </a:moveTo>
                    <a:cubicBezTo>
                      <a:pt x="381000" y="327152"/>
                      <a:pt x="376809" y="366522"/>
                      <a:pt x="368427" y="401574"/>
                    </a:cubicBezTo>
                    <a:cubicBezTo>
                      <a:pt x="360045" y="436626"/>
                      <a:pt x="347853" y="466344"/>
                      <a:pt x="331851" y="490728"/>
                    </a:cubicBezTo>
                    <a:cubicBezTo>
                      <a:pt x="315849" y="515112"/>
                      <a:pt x="296037" y="533908"/>
                      <a:pt x="272415" y="547116"/>
                    </a:cubicBezTo>
                    <a:cubicBezTo>
                      <a:pt x="248793" y="560324"/>
                      <a:pt x="221742" y="566928"/>
                      <a:pt x="191262" y="566928"/>
                    </a:cubicBezTo>
                    <a:cubicBezTo>
                      <a:pt x="160782" y="566928"/>
                      <a:pt x="133604" y="560324"/>
                      <a:pt x="109728" y="547116"/>
                    </a:cubicBezTo>
                    <a:cubicBezTo>
                      <a:pt x="85852" y="533908"/>
                      <a:pt x="65786" y="515112"/>
                      <a:pt x="49530" y="490728"/>
                    </a:cubicBezTo>
                    <a:cubicBezTo>
                      <a:pt x="33274" y="466344"/>
                      <a:pt x="20955" y="436626"/>
                      <a:pt x="12573" y="401574"/>
                    </a:cubicBezTo>
                    <a:cubicBezTo>
                      <a:pt x="4191" y="366522"/>
                      <a:pt x="0" y="327152"/>
                      <a:pt x="0" y="283464"/>
                    </a:cubicBezTo>
                    <a:cubicBezTo>
                      <a:pt x="0" y="239776"/>
                      <a:pt x="4191" y="200406"/>
                      <a:pt x="12573" y="165481"/>
                    </a:cubicBezTo>
                    <a:cubicBezTo>
                      <a:pt x="20955" y="130556"/>
                      <a:pt x="33274" y="100711"/>
                      <a:pt x="49530" y="76327"/>
                    </a:cubicBezTo>
                    <a:cubicBezTo>
                      <a:pt x="65786" y="51943"/>
                      <a:pt x="85852" y="33147"/>
                      <a:pt x="109728" y="19939"/>
                    </a:cubicBezTo>
                    <a:cubicBezTo>
                      <a:pt x="133604" y="6731"/>
                      <a:pt x="160782" y="0"/>
                      <a:pt x="191262" y="0"/>
                    </a:cubicBezTo>
                    <a:cubicBezTo>
                      <a:pt x="221742" y="0"/>
                      <a:pt x="248793" y="6604"/>
                      <a:pt x="272415" y="19812"/>
                    </a:cubicBezTo>
                    <a:cubicBezTo>
                      <a:pt x="296037" y="33020"/>
                      <a:pt x="315849" y="51816"/>
                      <a:pt x="331851" y="76200"/>
                    </a:cubicBezTo>
                    <a:cubicBezTo>
                      <a:pt x="347853" y="100584"/>
                      <a:pt x="360045" y="130302"/>
                      <a:pt x="368427" y="165354"/>
                    </a:cubicBezTo>
                    <a:cubicBezTo>
                      <a:pt x="376809" y="200406"/>
                      <a:pt x="381000" y="239776"/>
                      <a:pt x="381000" y="283337"/>
                    </a:cubicBezTo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45" name="Freeform 45">
                <a:extLst>
                  <a:ext uri="{FF2B5EF4-FFF2-40B4-BE49-F238E27FC236}">
                    <a16:creationId xmlns:a16="http://schemas.microsoft.com/office/drawing/2014/main" id="{3E0BD5C0-9A44-FC5D-B16A-AF1A637A22EB}"/>
                  </a:ext>
                </a:extLst>
              </p:cNvPr>
              <p:cNvSpPr/>
              <p:nvPr/>
            </p:nvSpPr>
            <p:spPr>
              <a:xfrm>
                <a:off x="992632" y="63500"/>
                <a:ext cx="362712" cy="553085"/>
              </a:xfrm>
              <a:custGeom>
                <a:avLst/>
                <a:gdLst/>
                <a:ahLst/>
                <a:cxnLst/>
                <a:rect l="l" t="t" r="r" b="b"/>
                <a:pathLst>
                  <a:path w="362712" h="553085">
                    <a:moveTo>
                      <a:pt x="3937" y="469265"/>
                    </a:moveTo>
                    <a:lnTo>
                      <a:pt x="211836" y="265049"/>
                    </a:lnTo>
                    <a:cubicBezTo>
                      <a:pt x="228600" y="248793"/>
                      <a:pt x="241935" y="232410"/>
                      <a:pt x="251841" y="215900"/>
                    </a:cubicBezTo>
                    <a:cubicBezTo>
                      <a:pt x="261747" y="199390"/>
                      <a:pt x="266700" y="180467"/>
                      <a:pt x="266700" y="159131"/>
                    </a:cubicBezTo>
                    <a:cubicBezTo>
                      <a:pt x="266700" y="133731"/>
                      <a:pt x="258445" y="113538"/>
                      <a:pt x="241935" y="98552"/>
                    </a:cubicBezTo>
                    <a:cubicBezTo>
                      <a:pt x="225425" y="83566"/>
                      <a:pt x="204978" y="76200"/>
                      <a:pt x="180594" y="76200"/>
                    </a:cubicBezTo>
                    <a:cubicBezTo>
                      <a:pt x="154686" y="76200"/>
                      <a:pt x="133858" y="84963"/>
                      <a:pt x="118110" y="102489"/>
                    </a:cubicBezTo>
                    <a:cubicBezTo>
                      <a:pt x="102362" y="120015"/>
                      <a:pt x="92710" y="141986"/>
                      <a:pt x="89154" y="168402"/>
                    </a:cubicBezTo>
                    <a:lnTo>
                      <a:pt x="0" y="154686"/>
                    </a:lnTo>
                    <a:cubicBezTo>
                      <a:pt x="2540" y="132334"/>
                      <a:pt x="8890" y="111760"/>
                      <a:pt x="19050" y="92964"/>
                    </a:cubicBezTo>
                    <a:cubicBezTo>
                      <a:pt x="29210" y="74168"/>
                      <a:pt x="42164" y="57912"/>
                      <a:pt x="57912" y="44196"/>
                    </a:cubicBezTo>
                    <a:cubicBezTo>
                      <a:pt x="73660" y="30480"/>
                      <a:pt x="92075" y="19685"/>
                      <a:pt x="113157" y="11811"/>
                    </a:cubicBezTo>
                    <a:cubicBezTo>
                      <a:pt x="134239" y="3937"/>
                      <a:pt x="157226" y="0"/>
                      <a:pt x="182118" y="0"/>
                    </a:cubicBezTo>
                    <a:cubicBezTo>
                      <a:pt x="205486" y="0"/>
                      <a:pt x="227965" y="3302"/>
                      <a:pt x="249555" y="9906"/>
                    </a:cubicBezTo>
                    <a:cubicBezTo>
                      <a:pt x="271145" y="16510"/>
                      <a:pt x="290322" y="26543"/>
                      <a:pt x="307086" y="40005"/>
                    </a:cubicBezTo>
                    <a:cubicBezTo>
                      <a:pt x="323850" y="53467"/>
                      <a:pt x="337185" y="69977"/>
                      <a:pt x="347091" y="89535"/>
                    </a:cubicBezTo>
                    <a:cubicBezTo>
                      <a:pt x="356997" y="109093"/>
                      <a:pt x="361950" y="131826"/>
                      <a:pt x="361950" y="157734"/>
                    </a:cubicBezTo>
                    <a:cubicBezTo>
                      <a:pt x="361950" y="175006"/>
                      <a:pt x="359664" y="191135"/>
                      <a:pt x="355092" y="206121"/>
                    </a:cubicBezTo>
                    <a:cubicBezTo>
                      <a:pt x="350520" y="221107"/>
                      <a:pt x="344297" y="235204"/>
                      <a:pt x="336423" y="248412"/>
                    </a:cubicBezTo>
                    <a:cubicBezTo>
                      <a:pt x="328549" y="261620"/>
                      <a:pt x="319405" y="274193"/>
                      <a:pt x="308991" y="286131"/>
                    </a:cubicBezTo>
                    <a:cubicBezTo>
                      <a:pt x="298577" y="298069"/>
                      <a:pt x="287274" y="309626"/>
                      <a:pt x="275082" y="320802"/>
                    </a:cubicBezTo>
                    <a:lnTo>
                      <a:pt x="119761" y="469265"/>
                    </a:lnTo>
                    <a:lnTo>
                      <a:pt x="362712" y="469265"/>
                    </a:lnTo>
                    <a:lnTo>
                      <a:pt x="362712" y="553085"/>
                    </a:lnTo>
                    <a:lnTo>
                      <a:pt x="3937" y="553085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46" name="Freeform 46">
                <a:extLst>
                  <a:ext uri="{FF2B5EF4-FFF2-40B4-BE49-F238E27FC236}">
                    <a16:creationId xmlns:a16="http://schemas.microsoft.com/office/drawing/2014/main" id="{33545066-EBE4-0E03-A33C-1D20DD838D07}"/>
                  </a:ext>
                </a:extLst>
              </p:cNvPr>
              <p:cNvSpPr/>
              <p:nvPr/>
            </p:nvSpPr>
            <p:spPr>
              <a:xfrm>
                <a:off x="1442847" y="77216"/>
                <a:ext cx="393954" cy="553085"/>
              </a:xfrm>
              <a:custGeom>
                <a:avLst/>
                <a:gdLst/>
                <a:ahLst/>
                <a:cxnLst/>
                <a:rect l="l" t="t" r="r" b="b"/>
                <a:pathLst>
                  <a:path w="393954" h="553085">
                    <a:moveTo>
                      <a:pt x="92964" y="370205"/>
                    </a:moveTo>
                    <a:cubicBezTo>
                      <a:pt x="92964" y="384429"/>
                      <a:pt x="95377" y="397891"/>
                      <a:pt x="100203" y="410591"/>
                    </a:cubicBezTo>
                    <a:cubicBezTo>
                      <a:pt x="105029" y="423291"/>
                      <a:pt x="112014" y="434467"/>
                      <a:pt x="121158" y="444119"/>
                    </a:cubicBezTo>
                    <a:cubicBezTo>
                      <a:pt x="130302" y="453771"/>
                      <a:pt x="141224" y="461391"/>
                      <a:pt x="153924" y="466979"/>
                    </a:cubicBezTo>
                    <a:cubicBezTo>
                      <a:pt x="166624" y="472567"/>
                      <a:pt x="180848" y="475361"/>
                      <a:pt x="196596" y="475361"/>
                    </a:cubicBezTo>
                    <a:cubicBezTo>
                      <a:pt x="227584" y="475361"/>
                      <a:pt x="252603" y="465582"/>
                      <a:pt x="271653" y="446024"/>
                    </a:cubicBezTo>
                    <a:cubicBezTo>
                      <a:pt x="290703" y="426466"/>
                      <a:pt x="300228" y="400685"/>
                      <a:pt x="300228" y="368681"/>
                    </a:cubicBezTo>
                    <a:cubicBezTo>
                      <a:pt x="300228" y="353441"/>
                      <a:pt x="297815" y="339344"/>
                      <a:pt x="292989" y="326390"/>
                    </a:cubicBezTo>
                    <a:cubicBezTo>
                      <a:pt x="288163" y="313436"/>
                      <a:pt x="281178" y="302387"/>
                      <a:pt x="272034" y="293243"/>
                    </a:cubicBezTo>
                    <a:cubicBezTo>
                      <a:pt x="262890" y="284099"/>
                      <a:pt x="252095" y="276860"/>
                      <a:pt x="239649" y="271526"/>
                    </a:cubicBezTo>
                    <a:cubicBezTo>
                      <a:pt x="227203" y="266192"/>
                      <a:pt x="213360" y="263525"/>
                      <a:pt x="198120" y="263525"/>
                    </a:cubicBezTo>
                    <a:cubicBezTo>
                      <a:pt x="182880" y="263525"/>
                      <a:pt x="168783" y="266065"/>
                      <a:pt x="155829" y="271145"/>
                    </a:cubicBezTo>
                    <a:cubicBezTo>
                      <a:pt x="142875" y="276225"/>
                      <a:pt x="131699" y="283464"/>
                      <a:pt x="122301" y="292862"/>
                    </a:cubicBezTo>
                    <a:cubicBezTo>
                      <a:pt x="112903" y="302260"/>
                      <a:pt x="105664" y="313563"/>
                      <a:pt x="100584" y="326771"/>
                    </a:cubicBezTo>
                    <a:cubicBezTo>
                      <a:pt x="95504" y="339979"/>
                      <a:pt x="92964" y="354457"/>
                      <a:pt x="92964" y="370205"/>
                    </a:cubicBezTo>
                    <a:moveTo>
                      <a:pt x="301752" y="0"/>
                    </a:moveTo>
                    <a:lnTo>
                      <a:pt x="163830" y="199517"/>
                    </a:lnTo>
                    <a:lnTo>
                      <a:pt x="164592" y="200279"/>
                    </a:lnTo>
                    <a:cubicBezTo>
                      <a:pt x="171704" y="197231"/>
                      <a:pt x="180721" y="194945"/>
                      <a:pt x="191643" y="193421"/>
                    </a:cubicBezTo>
                    <a:cubicBezTo>
                      <a:pt x="202565" y="191897"/>
                      <a:pt x="212598" y="191135"/>
                      <a:pt x="221742" y="191135"/>
                    </a:cubicBezTo>
                    <a:cubicBezTo>
                      <a:pt x="245618" y="191135"/>
                      <a:pt x="267970" y="195580"/>
                      <a:pt x="288798" y="204470"/>
                    </a:cubicBezTo>
                    <a:cubicBezTo>
                      <a:pt x="309626" y="213360"/>
                      <a:pt x="327914" y="225552"/>
                      <a:pt x="343662" y="241046"/>
                    </a:cubicBezTo>
                    <a:cubicBezTo>
                      <a:pt x="359410" y="256540"/>
                      <a:pt x="371729" y="274828"/>
                      <a:pt x="380619" y="295910"/>
                    </a:cubicBezTo>
                    <a:cubicBezTo>
                      <a:pt x="389509" y="316992"/>
                      <a:pt x="393954" y="339725"/>
                      <a:pt x="393954" y="364109"/>
                    </a:cubicBezTo>
                    <a:cubicBezTo>
                      <a:pt x="393954" y="392557"/>
                      <a:pt x="388874" y="418465"/>
                      <a:pt x="378714" y="441833"/>
                    </a:cubicBezTo>
                    <a:cubicBezTo>
                      <a:pt x="368554" y="465201"/>
                      <a:pt x="354711" y="485140"/>
                      <a:pt x="337185" y="501650"/>
                    </a:cubicBezTo>
                    <a:cubicBezTo>
                      <a:pt x="319659" y="518160"/>
                      <a:pt x="298831" y="530860"/>
                      <a:pt x="274701" y="539750"/>
                    </a:cubicBezTo>
                    <a:cubicBezTo>
                      <a:pt x="250571" y="548640"/>
                      <a:pt x="224790" y="553085"/>
                      <a:pt x="197358" y="553085"/>
                    </a:cubicBezTo>
                    <a:cubicBezTo>
                      <a:pt x="168910" y="553085"/>
                      <a:pt x="142748" y="548386"/>
                      <a:pt x="118872" y="538988"/>
                    </a:cubicBezTo>
                    <a:cubicBezTo>
                      <a:pt x="94996" y="529590"/>
                      <a:pt x="74168" y="516509"/>
                      <a:pt x="56388" y="499745"/>
                    </a:cubicBezTo>
                    <a:cubicBezTo>
                      <a:pt x="38608" y="482981"/>
                      <a:pt x="24765" y="463296"/>
                      <a:pt x="14859" y="440690"/>
                    </a:cubicBezTo>
                    <a:cubicBezTo>
                      <a:pt x="4953" y="418084"/>
                      <a:pt x="0" y="393827"/>
                      <a:pt x="0" y="367919"/>
                    </a:cubicBezTo>
                    <a:cubicBezTo>
                      <a:pt x="0" y="352679"/>
                      <a:pt x="1270" y="338328"/>
                      <a:pt x="3810" y="324866"/>
                    </a:cubicBezTo>
                    <a:cubicBezTo>
                      <a:pt x="6350" y="311404"/>
                      <a:pt x="10033" y="298450"/>
                      <a:pt x="14859" y="286004"/>
                    </a:cubicBezTo>
                    <a:cubicBezTo>
                      <a:pt x="19685" y="273558"/>
                      <a:pt x="25527" y="260985"/>
                      <a:pt x="32385" y="248285"/>
                    </a:cubicBezTo>
                    <a:cubicBezTo>
                      <a:pt x="39243" y="235585"/>
                      <a:pt x="46990" y="222377"/>
                      <a:pt x="55626" y="208661"/>
                    </a:cubicBezTo>
                    <a:lnTo>
                      <a:pt x="190500" y="0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</p:grpSp>
      </p:grpSp>
      <p:grpSp>
        <p:nvGrpSpPr>
          <p:cNvPr id="47" name="Group 47">
            <a:extLst>
              <a:ext uri="{FF2B5EF4-FFF2-40B4-BE49-F238E27FC236}">
                <a16:creationId xmlns:a16="http://schemas.microsoft.com/office/drawing/2014/main" id="{580619C2-E820-9DE8-0DF9-79BE43BBFC85}"/>
              </a:ext>
            </a:extLst>
          </p:cNvPr>
          <p:cNvGrpSpPr/>
          <p:nvPr/>
        </p:nvGrpSpPr>
        <p:grpSpPr>
          <a:xfrm>
            <a:off x="6178817" y="10157871"/>
            <a:ext cx="5937192" cy="129129"/>
            <a:chOff x="0" y="0"/>
            <a:chExt cx="784752" cy="17068"/>
          </a:xfrm>
        </p:grpSpPr>
        <p:sp>
          <p:nvSpPr>
            <p:cNvPr id="48" name="Freeform 48">
              <a:extLst>
                <a:ext uri="{FF2B5EF4-FFF2-40B4-BE49-F238E27FC236}">
                  <a16:creationId xmlns:a16="http://schemas.microsoft.com/office/drawing/2014/main" id="{BA68EDE7-7455-57C7-D184-F10EF17EF199}"/>
                </a:ext>
              </a:extLst>
            </p:cNvPr>
            <p:cNvSpPr/>
            <p:nvPr/>
          </p:nvSpPr>
          <p:spPr>
            <a:xfrm>
              <a:off x="0" y="0"/>
              <a:ext cx="784752" cy="17068"/>
            </a:xfrm>
            <a:custGeom>
              <a:avLst/>
              <a:gdLst/>
              <a:ahLst/>
              <a:cxnLst/>
              <a:rect l="l" t="t" r="r" b="b"/>
              <a:pathLst>
                <a:path w="784752" h="17068">
                  <a:moveTo>
                    <a:pt x="0" y="0"/>
                  </a:moveTo>
                  <a:lnTo>
                    <a:pt x="784752" y="0"/>
                  </a:lnTo>
                  <a:lnTo>
                    <a:pt x="784752" y="17068"/>
                  </a:lnTo>
                  <a:lnTo>
                    <a:pt x="0" y="17068"/>
                  </a:lnTo>
                  <a:close/>
                </a:path>
              </a:pathLst>
            </a:custGeom>
            <a:solidFill>
              <a:srgbClr val="E3393A"/>
            </a:solidFill>
          </p:spPr>
        </p:sp>
        <p:sp>
          <p:nvSpPr>
            <p:cNvPr id="49" name="TextBox 49">
              <a:extLst>
                <a:ext uri="{FF2B5EF4-FFF2-40B4-BE49-F238E27FC236}">
                  <a16:creationId xmlns:a16="http://schemas.microsoft.com/office/drawing/2014/main" id="{8917CA9D-F09C-C483-FDDE-4DA81C76D094}"/>
                </a:ext>
              </a:extLst>
            </p:cNvPr>
            <p:cNvSpPr txBox="1"/>
            <p:nvPr/>
          </p:nvSpPr>
          <p:spPr>
            <a:xfrm>
              <a:off x="0" y="-38100"/>
              <a:ext cx="784752" cy="55168"/>
            </a:xfrm>
            <a:prstGeom prst="rect">
              <a:avLst/>
            </a:prstGeom>
          </p:spPr>
          <p:txBody>
            <a:bodyPr lIns="47037" tIns="47037" rIns="47037" bIns="47037" rtlCol="0" anchor="ctr"/>
            <a:lstStyle/>
            <a:p>
              <a:pPr algn="ctr">
                <a:lnSpc>
                  <a:spcPts val="1814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50" name="Group 50">
            <a:extLst>
              <a:ext uri="{FF2B5EF4-FFF2-40B4-BE49-F238E27FC236}">
                <a16:creationId xmlns:a16="http://schemas.microsoft.com/office/drawing/2014/main" id="{D7BEE483-809D-55E9-B6EB-AB8783D04F24}"/>
              </a:ext>
            </a:extLst>
          </p:cNvPr>
          <p:cNvGrpSpPr/>
          <p:nvPr/>
        </p:nvGrpSpPr>
        <p:grpSpPr>
          <a:xfrm>
            <a:off x="0" y="10157871"/>
            <a:ext cx="5937192" cy="129129"/>
            <a:chOff x="0" y="0"/>
            <a:chExt cx="784752" cy="17068"/>
          </a:xfrm>
        </p:grpSpPr>
        <p:sp>
          <p:nvSpPr>
            <p:cNvPr id="51" name="Freeform 51">
              <a:extLst>
                <a:ext uri="{FF2B5EF4-FFF2-40B4-BE49-F238E27FC236}">
                  <a16:creationId xmlns:a16="http://schemas.microsoft.com/office/drawing/2014/main" id="{C396A985-EEFA-209F-4831-B0A1B2F7E682}"/>
                </a:ext>
              </a:extLst>
            </p:cNvPr>
            <p:cNvSpPr/>
            <p:nvPr/>
          </p:nvSpPr>
          <p:spPr>
            <a:xfrm>
              <a:off x="0" y="0"/>
              <a:ext cx="784752" cy="17068"/>
            </a:xfrm>
            <a:custGeom>
              <a:avLst/>
              <a:gdLst/>
              <a:ahLst/>
              <a:cxnLst/>
              <a:rect l="l" t="t" r="r" b="b"/>
              <a:pathLst>
                <a:path w="784752" h="17068">
                  <a:moveTo>
                    <a:pt x="0" y="0"/>
                  </a:moveTo>
                  <a:lnTo>
                    <a:pt x="784752" y="0"/>
                  </a:lnTo>
                  <a:lnTo>
                    <a:pt x="784752" y="17068"/>
                  </a:lnTo>
                  <a:lnTo>
                    <a:pt x="0" y="17068"/>
                  </a:lnTo>
                  <a:close/>
                </a:path>
              </a:pathLst>
            </a:custGeom>
            <a:solidFill>
              <a:srgbClr val="232625"/>
            </a:solidFill>
          </p:spPr>
        </p:sp>
        <p:sp>
          <p:nvSpPr>
            <p:cNvPr id="52" name="TextBox 52">
              <a:extLst>
                <a:ext uri="{FF2B5EF4-FFF2-40B4-BE49-F238E27FC236}">
                  <a16:creationId xmlns:a16="http://schemas.microsoft.com/office/drawing/2014/main" id="{C14807C4-AFFA-6336-38DF-258D1911E499}"/>
                </a:ext>
              </a:extLst>
            </p:cNvPr>
            <p:cNvSpPr txBox="1"/>
            <p:nvPr/>
          </p:nvSpPr>
          <p:spPr>
            <a:xfrm>
              <a:off x="0" y="-38100"/>
              <a:ext cx="784752" cy="55168"/>
            </a:xfrm>
            <a:prstGeom prst="rect">
              <a:avLst/>
            </a:prstGeom>
          </p:spPr>
          <p:txBody>
            <a:bodyPr lIns="47037" tIns="47037" rIns="47037" bIns="47037" rtlCol="0" anchor="ctr"/>
            <a:lstStyle/>
            <a:p>
              <a:pPr algn="ctr">
                <a:lnSpc>
                  <a:spcPts val="1814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53" name="Group 53">
            <a:extLst>
              <a:ext uri="{FF2B5EF4-FFF2-40B4-BE49-F238E27FC236}">
                <a16:creationId xmlns:a16="http://schemas.microsoft.com/office/drawing/2014/main" id="{B53EF55C-B9A8-D704-DFE8-608689C5040F}"/>
              </a:ext>
            </a:extLst>
          </p:cNvPr>
          <p:cNvGrpSpPr/>
          <p:nvPr/>
        </p:nvGrpSpPr>
        <p:grpSpPr>
          <a:xfrm>
            <a:off x="12350808" y="10157871"/>
            <a:ext cx="5937192" cy="129129"/>
            <a:chOff x="0" y="0"/>
            <a:chExt cx="784752" cy="17068"/>
          </a:xfrm>
        </p:grpSpPr>
        <p:sp>
          <p:nvSpPr>
            <p:cNvPr id="54" name="Freeform 54">
              <a:extLst>
                <a:ext uri="{FF2B5EF4-FFF2-40B4-BE49-F238E27FC236}">
                  <a16:creationId xmlns:a16="http://schemas.microsoft.com/office/drawing/2014/main" id="{4304DDEE-4074-F2F1-0E74-282F7DDAD1B3}"/>
                </a:ext>
              </a:extLst>
            </p:cNvPr>
            <p:cNvSpPr/>
            <p:nvPr/>
          </p:nvSpPr>
          <p:spPr>
            <a:xfrm>
              <a:off x="0" y="0"/>
              <a:ext cx="784752" cy="17068"/>
            </a:xfrm>
            <a:custGeom>
              <a:avLst/>
              <a:gdLst/>
              <a:ahLst/>
              <a:cxnLst/>
              <a:rect l="l" t="t" r="r" b="b"/>
              <a:pathLst>
                <a:path w="784752" h="17068">
                  <a:moveTo>
                    <a:pt x="0" y="0"/>
                  </a:moveTo>
                  <a:lnTo>
                    <a:pt x="784752" y="0"/>
                  </a:lnTo>
                  <a:lnTo>
                    <a:pt x="784752" y="17068"/>
                  </a:lnTo>
                  <a:lnTo>
                    <a:pt x="0" y="17068"/>
                  </a:lnTo>
                  <a:close/>
                </a:path>
              </a:pathLst>
            </a:custGeom>
            <a:solidFill>
              <a:srgbClr val="46A96C"/>
            </a:solidFill>
          </p:spPr>
        </p:sp>
        <p:sp>
          <p:nvSpPr>
            <p:cNvPr id="55" name="TextBox 55">
              <a:extLst>
                <a:ext uri="{FF2B5EF4-FFF2-40B4-BE49-F238E27FC236}">
                  <a16:creationId xmlns:a16="http://schemas.microsoft.com/office/drawing/2014/main" id="{C6D94654-4F4C-07F8-FF45-82756C8957BC}"/>
                </a:ext>
              </a:extLst>
            </p:cNvPr>
            <p:cNvSpPr txBox="1"/>
            <p:nvPr/>
          </p:nvSpPr>
          <p:spPr>
            <a:xfrm>
              <a:off x="0" y="-38100"/>
              <a:ext cx="784752" cy="55168"/>
            </a:xfrm>
            <a:prstGeom prst="rect">
              <a:avLst/>
            </a:prstGeom>
          </p:spPr>
          <p:txBody>
            <a:bodyPr lIns="47037" tIns="47037" rIns="47037" bIns="47037" rtlCol="0" anchor="ctr"/>
            <a:lstStyle/>
            <a:p>
              <a:pPr algn="ctr">
                <a:lnSpc>
                  <a:spcPts val="1814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57" name="TextBox 57">
            <a:extLst>
              <a:ext uri="{FF2B5EF4-FFF2-40B4-BE49-F238E27FC236}">
                <a16:creationId xmlns:a16="http://schemas.microsoft.com/office/drawing/2014/main" id="{E48546AD-93B0-2BD7-A151-87F15151274E}"/>
              </a:ext>
            </a:extLst>
          </p:cNvPr>
          <p:cNvSpPr txBox="1"/>
          <p:nvPr/>
        </p:nvSpPr>
        <p:spPr>
          <a:xfrm>
            <a:off x="397654" y="2529621"/>
            <a:ext cx="16468725" cy="615553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285750" lvl="0" indent="-285750" eaLnBrk="0" fontAlgn="base" hangingPunct="0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Ø"/>
            </a:pPr>
            <a:r>
              <a:rPr lang="en-US" altLang="en-US" sz="3600" b="1" dirty="0">
                <a:latin typeface="Arial" panose="020B0604020202020204" pitchFamily="34" charset="0"/>
              </a:rPr>
              <a:t>P</a:t>
            </a:r>
            <a:r>
              <a:rPr lang="en-US" altLang="en-US" sz="3600" b="1" dirty="0" smtClean="0">
                <a:latin typeface="Arial" panose="020B0604020202020204" pitchFamily="34" charset="0"/>
              </a:rPr>
              <a:t>rospective </a:t>
            </a:r>
            <a:r>
              <a:rPr lang="en-US" altLang="en-US" sz="3600" b="1" dirty="0">
                <a:latin typeface="Arial" panose="020B0604020202020204" pitchFamily="34" charset="0"/>
              </a:rPr>
              <a:t>longitudinal cohort study</a:t>
            </a:r>
            <a:r>
              <a:rPr lang="en-US" altLang="en-US" sz="3600" dirty="0">
                <a:latin typeface="Arial" panose="020B0604020202020204" pitchFamily="34" charset="0"/>
              </a:rPr>
              <a:t> embedded within the PRISMA maternal and newborn health platform </a:t>
            </a:r>
          </a:p>
          <a:p>
            <a:pPr marL="571500" lvl="0" indent="-571500" eaLnBrk="0" fontAlgn="base" hangingPunct="0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Ø"/>
            </a:pPr>
            <a:endParaRPr lang="en-US" altLang="en-US" sz="3600" dirty="0">
              <a:latin typeface="Arial" panose="020B0604020202020204" pitchFamily="34" charset="0"/>
            </a:endParaRPr>
          </a:p>
          <a:p>
            <a:pPr marL="571500" lvl="0" indent="-571500" eaLnBrk="0" fontAlgn="base" hangingPunct="0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Ø"/>
            </a:pPr>
            <a:r>
              <a:rPr lang="en-US" altLang="en-US" sz="3600" b="1" dirty="0">
                <a:latin typeface="Arial" panose="020B0604020202020204" pitchFamily="34" charset="0"/>
              </a:rPr>
              <a:t>Two site design</a:t>
            </a:r>
            <a:r>
              <a:rPr lang="en-US" altLang="en-US" sz="3600" dirty="0">
                <a:latin typeface="Arial" panose="020B0604020202020204" pitchFamily="34" charset="0"/>
              </a:rPr>
              <a:t> including rural (</a:t>
            </a:r>
            <a:r>
              <a:rPr lang="en-US" altLang="en-US" sz="3600" dirty="0" err="1">
                <a:latin typeface="Arial" panose="020B0604020202020204" pitchFamily="34" charset="0"/>
              </a:rPr>
              <a:t>Karemo</a:t>
            </a:r>
            <a:r>
              <a:rPr lang="en-US" altLang="en-US" sz="3600" dirty="0">
                <a:latin typeface="Arial" panose="020B0604020202020204" pitchFamily="34" charset="0"/>
              </a:rPr>
              <a:t>) and </a:t>
            </a:r>
            <a:r>
              <a:rPr lang="en-US" altLang="en-US" sz="3600" dirty="0" err="1">
                <a:latin typeface="Arial" panose="020B0604020202020204" pitchFamily="34" charset="0"/>
              </a:rPr>
              <a:t>peri</a:t>
            </a:r>
            <a:r>
              <a:rPr lang="en-US" altLang="en-US" sz="3600" dirty="0">
                <a:latin typeface="Arial" panose="020B0604020202020204" pitchFamily="34" charset="0"/>
              </a:rPr>
              <a:t>-urban (</a:t>
            </a:r>
            <a:r>
              <a:rPr lang="en-US" altLang="en-US" sz="3600" dirty="0" err="1">
                <a:latin typeface="Arial" panose="020B0604020202020204" pitchFamily="34" charset="0"/>
              </a:rPr>
              <a:t>Manyatta</a:t>
            </a:r>
            <a:r>
              <a:rPr lang="en-US" altLang="en-US" sz="3600" dirty="0">
                <a:latin typeface="Arial" panose="020B0604020202020204" pitchFamily="34" charset="0"/>
              </a:rPr>
              <a:t>) settings to capture heterogeneous transmission and healthcare access </a:t>
            </a:r>
          </a:p>
          <a:p>
            <a:pPr marL="571500" lvl="0" indent="-571500" eaLnBrk="0" fontAlgn="base" hangingPunct="0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Ø"/>
            </a:pPr>
            <a:endParaRPr lang="en-US" altLang="en-US" sz="3600" dirty="0">
              <a:latin typeface="Arial" panose="020B0604020202020204" pitchFamily="34" charset="0"/>
            </a:endParaRPr>
          </a:p>
          <a:p>
            <a:pPr marL="571500" lvl="0" indent="-571500" eaLnBrk="0" fontAlgn="base" hangingPunct="0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Ø"/>
            </a:pPr>
            <a:r>
              <a:rPr lang="en-US" altLang="en-US" sz="3600" b="1" dirty="0">
                <a:latin typeface="Arial" panose="020B0604020202020204" pitchFamily="34" charset="0"/>
              </a:rPr>
              <a:t>Observational </a:t>
            </a:r>
            <a:r>
              <a:rPr lang="en-US" altLang="en-US" sz="3600" dirty="0" smtClean="0">
                <a:latin typeface="Arial" panose="020B0604020202020204" pitchFamily="34" charset="0"/>
              </a:rPr>
              <a:t>with </a:t>
            </a:r>
            <a:r>
              <a:rPr lang="en-US" altLang="en-US" sz="3600" dirty="0">
                <a:latin typeface="Arial" panose="020B0604020202020204" pitchFamily="34" charset="0"/>
              </a:rPr>
              <a:t>participants classified based on CHIKV exposure status </a:t>
            </a:r>
          </a:p>
          <a:p>
            <a:pPr marL="571500" lvl="0" indent="-571500" eaLnBrk="0" fontAlgn="base" hangingPunct="0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Ø"/>
            </a:pPr>
            <a:endParaRPr lang="en-US" altLang="en-US" sz="3600" dirty="0">
              <a:latin typeface="Arial" panose="020B0604020202020204" pitchFamily="34" charset="0"/>
            </a:endParaRPr>
          </a:p>
          <a:p>
            <a:pPr marL="571500" lvl="0" indent="-571500" eaLnBrk="0" fontAlgn="base" hangingPunct="0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Ø"/>
            </a:pPr>
            <a:r>
              <a:rPr lang="en-US" altLang="en-US" sz="3600" b="1" dirty="0">
                <a:latin typeface="Arial" panose="020B0604020202020204" pitchFamily="34" charset="0"/>
              </a:rPr>
              <a:t>Longitudinal follow-up</a:t>
            </a:r>
            <a:r>
              <a:rPr lang="en-US" altLang="en-US" sz="3600" dirty="0">
                <a:latin typeface="Arial" panose="020B0604020202020204" pitchFamily="34" charset="0"/>
              </a:rPr>
              <a:t> from early pregnancy (≤20 weeks gestation) through delivery and up to 12 months postpartum </a:t>
            </a:r>
          </a:p>
          <a:p>
            <a:pPr marL="400835" lvl="1" algn="l">
              <a:lnSpc>
                <a:spcPts val="4827"/>
              </a:lnSpc>
            </a:pPr>
            <a:endParaRPr lang="en-US" sz="2400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58" name="Group 2">
            <a:extLst>
              <a:ext uri="{FF2B5EF4-FFF2-40B4-BE49-F238E27FC236}">
                <a16:creationId xmlns:a16="http://schemas.microsoft.com/office/drawing/2014/main" id="{69A4B418-7714-38DE-D993-0CF77FBB50EF}"/>
              </a:ext>
            </a:extLst>
          </p:cNvPr>
          <p:cNvGrpSpPr/>
          <p:nvPr/>
        </p:nvGrpSpPr>
        <p:grpSpPr>
          <a:xfrm>
            <a:off x="27325" y="1391961"/>
            <a:ext cx="18284230" cy="798001"/>
            <a:chOff x="0" y="0"/>
            <a:chExt cx="3021109" cy="475630"/>
          </a:xfrm>
        </p:grpSpPr>
        <p:sp>
          <p:nvSpPr>
            <p:cNvPr id="59" name="Freeform 3">
              <a:extLst>
                <a:ext uri="{FF2B5EF4-FFF2-40B4-BE49-F238E27FC236}">
                  <a16:creationId xmlns:a16="http://schemas.microsoft.com/office/drawing/2014/main" id="{08326A8B-EFC7-7C3F-7D47-BFC62125C0CD}"/>
                </a:ext>
              </a:extLst>
            </p:cNvPr>
            <p:cNvSpPr/>
            <p:nvPr/>
          </p:nvSpPr>
          <p:spPr>
            <a:xfrm>
              <a:off x="0" y="0"/>
              <a:ext cx="3021109" cy="475630"/>
            </a:xfrm>
            <a:custGeom>
              <a:avLst/>
              <a:gdLst/>
              <a:ahLst/>
              <a:cxnLst/>
              <a:rect l="l" t="t" r="r" b="b"/>
              <a:pathLst>
                <a:path w="3021109" h="475630">
                  <a:moveTo>
                    <a:pt x="0" y="0"/>
                  </a:moveTo>
                  <a:lnTo>
                    <a:pt x="3021109" y="0"/>
                  </a:lnTo>
                  <a:lnTo>
                    <a:pt x="3021109" y="475630"/>
                  </a:lnTo>
                  <a:lnTo>
                    <a:pt x="0" y="475630"/>
                  </a:lnTo>
                  <a:close/>
                </a:path>
              </a:pathLst>
            </a:custGeom>
            <a:solidFill>
              <a:srgbClr val="3B479D"/>
            </a:solid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en-KE" dirty="0"/>
            </a:p>
          </p:txBody>
        </p:sp>
        <p:sp>
          <p:nvSpPr>
            <p:cNvPr id="60" name="TextBox 4">
              <a:extLst>
                <a:ext uri="{FF2B5EF4-FFF2-40B4-BE49-F238E27FC236}">
                  <a16:creationId xmlns:a16="http://schemas.microsoft.com/office/drawing/2014/main" id="{73D340CE-46D9-BC52-D643-9BFEFB7C8AF0}"/>
                </a:ext>
              </a:extLst>
            </p:cNvPr>
            <p:cNvSpPr txBox="1"/>
            <p:nvPr/>
          </p:nvSpPr>
          <p:spPr>
            <a:xfrm>
              <a:off x="0" y="-57150"/>
              <a:ext cx="3021109" cy="532780"/>
            </a:xfrm>
            <a:prstGeom prst="rect">
              <a:avLst/>
            </a:prstGeom>
          </p:spPr>
          <p:txBody>
            <a:bodyPr lIns="47037" tIns="47037" rIns="47037" bIns="47037" rtlCol="0" anchor="ctr"/>
            <a:lstStyle/>
            <a:p>
              <a:pPr marL="0" lvl="0" indent="0">
                <a:lnSpc>
                  <a:spcPts val="3240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56" name="TextBox 56">
            <a:extLst>
              <a:ext uri="{FF2B5EF4-FFF2-40B4-BE49-F238E27FC236}">
                <a16:creationId xmlns:a16="http://schemas.microsoft.com/office/drawing/2014/main" id="{DCC22DEB-A3D5-EBA8-6D49-7561DD5BD0FB}"/>
              </a:ext>
            </a:extLst>
          </p:cNvPr>
          <p:cNvSpPr txBox="1"/>
          <p:nvPr/>
        </p:nvSpPr>
        <p:spPr>
          <a:xfrm>
            <a:off x="788558" y="1284188"/>
            <a:ext cx="5548409" cy="81131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149"/>
              </a:lnSpc>
            </a:pPr>
            <a:r>
              <a:rPr lang="en-US" sz="4000" b="1" dirty="0">
                <a:solidFill>
                  <a:schemeClr val="bg1"/>
                </a:solidFill>
                <a:latin typeface="Arial Bold"/>
                <a:ea typeface="Arial Bold"/>
                <a:cs typeface="Arial Bold"/>
                <a:sym typeface="Arial Bold"/>
              </a:rPr>
              <a:t>Methodology</a:t>
            </a:r>
            <a:endParaRPr lang="en-US" sz="5400" b="1" dirty="0">
              <a:solidFill>
                <a:schemeClr val="bg1"/>
              </a:solidFill>
              <a:latin typeface="Arial Bold"/>
              <a:ea typeface="Arial Bold"/>
              <a:cs typeface="Arial Bold"/>
              <a:sym typeface="Arial Bold"/>
            </a:endParaRPr>
          </a:p>
        </p:txBody>
      </p:sp>
    </p:spTree>
    <p:extLst>
      <p:ext uri="{BB962C8B-B14F-4D97-AF65-F5344CB8AC3E}">
        <p14:creationId xmlns:p14="http://schemas.microsoft.com/office/powerpoint/2010/main" val="268042944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2E42FE8-BB6C-D2D2-61AF-2F0DDB2B62E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4C52D896-F83E-58E5-8122-2BCF0DBCC833}"/>
              </a:ext>
            </a:extLst>
          </p:cNvPr>
          <p:cNvSpPr/>
          <p:nvPr/>
        </p:nvSpPr>
        <p:spPr>
          <a:xfrm>
            <a:off x="914400" y="380681"/>
            <a:ext cx="2648363" cy="800419"/>
          </a:xfrm>
          <a:custGeom>
            <a:avLst/>
            <a:gdLst/>
            <a:ahLst/>
            <a:cxnLst/>
            <a:rect l="l" t="t" r="r" b="b"/>
            <a:pathLst>
              <a:path w="3761524" h="1136852">
                <a:moveTo>
                  <a:pt x="0" y="0"/>
                </a:moveTo>
                <a:lnTo>
                  <a:pt x="3761524" y="0"/>
                </a:lnTo>
                <a:lnTo>
                  <a:pt x="3761524" y="1136852"/>
                </a:lnTo>
                <a:lnTo>
                  <a:pt x="0" y="113685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2570"/>
            </a:stretch>
          </a:blipFill>
        </p:spPr>
      </p:sp>
      <p:grpSp>
        <p:nvGrpSpPr>
          <p:cNvPr id="3" name="Group 3">
            <a:extLst>
              <a:ext uri="{FF2B5EF4-FFF2-40B4-BE49-F238E27FC236}">
                <a16:creationId xmlns:a16="http://schemas.microsoft.com/office/drawing/2014/main" id="{FF6C6566-738C-B01E-9209-ACAC877854E0}"/>
              </a:ext>
            </a:extLst>
          </p:cNvPr>
          <p:cNvGrpSpPr/>
          <p:nvPr/>
        </p:nvGrpSpPr>
        <p:grpSpPr>
          <a:xfrm>
            <a:off x="15773400" y="463679"/>
            <a:ext cx="1825596" cy="634422"/>
            <a:chOff x="0" y="0"/>
            <a:chExt cx="3348923" cy="1163800"/>
          </a:xfrm>
        </p:grpSpPr>
        <p:sp>
          <p:nvSpPr>
            <p:cNvPr id="4" name="Freeform 4">
              <a:extLst>
                <a:ext uri="{FF2B5EF4-FFF2-40B4-BE49-F238E27FC236}">
                  <a16:creationId xmlns:a16="http://schemas.microsoft.com/office/drawing/2014/main" id="{313E5DB0-07EF-4262-09EB-6274A89FFA41}"/>
                </a:ext>
              </a:extLst>
            </p:cNvPr>
            <p:cNvSpPr/>
            <p:nvPr/>
          </p:nvSpPr>
          <p:spPr>
            <a:xfrm>
              <a:off x="0" y="0"/>
              <a:ext cx="1171843" cy="1145244"/>
            </a:xfrm>
            <a:custGeom>
              <a:avLst/>
              <a:gdLst/>
              <a:ahLst/>
              <a:cxnLst/>
              <a:rect l="l" t="t" r="r" b="b"/>
              <a:pathLst>
                <a:path w="1171843" h="1145244">
                  <a:moveTo>
                    <a:pt x="0" y="0"/>
                  </a:moveTo>
                  <a:lnTo>
                    <a:pt x="1171843" y="0"/>
                  </a:lnTo>
                  <a:lnTo>
                    <a:pt x="1171843" y="1145244"/>
                  </a:lnTo>
                  <a:lnTo>
                    <a:pt x="0" y="114524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>
                <a:extLst>
                  <a:ext uri="{96DAC541-7B7A-43D3-8B79-37D633B846F1}">
                    <asvg:svgBlip xmlns:asvg="http://schemas.microsoft.com/office/drawing/2016/SVG/main" xmlns="" r:embed="rId4"/>
                  </a:ext>
                </a:extLst>
              </a:blip>
              <a:stretch>
                <a:fillRect/>
              </a:stretch>
            </a:blipFill>
          </p:spPr>
        </p:sp>
        <p:grpSp>
          <p:nvGrpSpPr>
            <p:cNvPr id="5" name="Group 5">
              <a:extLst>
                <a:ext uri="{FF2B5EF4-FFF2-40B4-BE49-F238E27FC236}">
                  <a16:creationId xmlns:a16="http://schemas.microsoft.com/office/drawing/2014/main" id="{72411F40-7EB2-2812-2884-D5AD4C01F965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1416663" y="359354"/>
              <a:ext cx="212029" cy="224049"/>
              <a:chOff x="0" y="0"/>
              <a:chExt cx="829323" cy="876338"/>
            </a:xfrm>
          </p:grpSpPr>
          <p:sp>
            <p:nvSpPr>
              <p:cNvPr id="6" name="Freeform 6">
                <a:extLst>
                  <a:ext uri="{FF2B5EF4-FFF2-40B4-BE49-F238E27FC236}">
                    <a16:creationId xmlns:a16="http://schemas.microsoft.com/office/drawing/2014/main" id="{BA13FA55-9882-3EF9-DC15-123AAA3C05DB}"/>
                  </a:ext>
                </a:extLst>
              </p:cNvPr>
              <p:cNvSpPr/>
              <p:nvPr/>
            </p:nvSpPr>
            <p:spPr>
              <a:xfrm>
                <a:off x="0" y="0"/>
                <a:ext cx="829310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829310" h="876300">
                    <a:moveTo>
                      <a:pt x="534797" y="543433"/>
                    </a:moveTo>
                    <a:lnTo>
                      <a:pt x="294640" y="543433"/>
                    </a:lnTo>
                    <a:lnTo>
                      <a:pt x="294640" y="876300"/>
                    </a:lnTo>
                    <a:lnTo>
                      <a:pt x="0" y="876300"/>
                    </a:lnTo>
                    <a:lnTo>
                      <a:pt x="0" y="0"/>
                    </a:lnTo>
                    <a:lnTo>
                      <a:pt x="293370" y="0"/>
                    </a:lnTo>
                    <a:lnTo>
                      <a:pt x="293370" y="297053"/>
                    </a:lnTo>
                    <a:lnTo>
                      <a:pt x="533527" y="297053"/>
                    </a:lnTo>
                    <a:lnTo>
                      <a:pt x="533527" y="0"/>
                    </a:lnTo>
                    <a:lnTo>
                      <a:pt x="829310" y="0"/>
                    </a:lnTo>
                    <a:lnTo>
                      <a:pt x="829310" y="876300"/>
                    </a:lnTo>
                    <a:lnTo>
                      <a:pt x="534797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</p:grpSp>
        <p:grpSp>
          <p:nvGrpSpPr>
            <p:cNvPr id="7" name="Group 7">
              <a:extLst>
                <a:ext uri="{FF2B5EF4-FFF2-40B4-BE49-F238E27FC236}">
                  <a16:creationId xmlns:a16="http://schemas.microsoft.com/office/drawing/2014/main" id="{A4DEA291-8CB7-3C63-232D-2D06F8D0383D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1379545" y="645127"/>
              <a:ext cx="866646" cy="269188"/>
              <a:chOff x="0" y="0"/>
              <a:chExt cx="3389770" cy="1052894"/>
            </a:xfrm>
          </p:grpSpPr>
          <p:sp>
            <p:nvSpPr>
              <p:cNvPr id="8" name="Freeform 8">
                <a:extLst>
                  <a:ext uri="{FF2B5EF4-FFF2-40B4-BE49-F238E27FC236}">
                    <a16:creationId xmlns:a16="http://schemas.microsoft.com/office/drawing/2014/main" id="{AF4C54CA-C82C-CE49-84C7-8B059AD2D76E}"/>
                  </a:ext>
                </a:extLst>
              </p:cNvPr>
              <p:cNvSpPr/>
              <p:nvPr/>
            </p:nvSpPr>
            <p:spPr>
              <a:xfrm>
                <a:off x="63500" y="63500"/>
                <a:ext cx="753872" cy="926084"/>
              </a:xfrm>
              <a:custGeom>
                <a:avLst/>
                <a:gdLst/>
                <a:ahLst/>
                <a:cxnLst/>
                <a:rect l="l" t="t" r="r" b="b"/>
                <a:pathLst>
                  <a:path w="753872" h="926084">
                    <a:moveTo>
                      <a:pt x="368808" y="925957"/>
                    </a:moveTo>
                    <a:cubicBezTo>
                      <a:pt x="333375" y="925957"/>
                      <a:pt x="298450" y="922909"/>
                      <a:pt x="264160" y="916686"/>
                    </a:cubicBezTo>
                    <a:cubicBezTo>
                      <a:pt x="229870" y="910463"/>
                      <a:pt x="196850" y="901573"/>
                      <a:pt x="165100" y="889635"/>
                    </a:cubicBezTo>
                    <a:cubicBezTo>
                      <a:pt x="133350" y="877697"/>
                      <a:pt x="103378" y="863854"/>
                      <a:pt x="75311" y="847725"/>
                    </a:cubicBezTo>
                    <a:cubicBezTo>
                      <a:pt x="47244" y="831596"/>
                      <a:pt x="22225" y="813816"/>
                      <a:pt x="0" y="794131"/>
                    </a:cubicBezTo>
                    <a:lnTo>
                      <a:pt x="179451" y="599186"/>
                    </a:lnTo>
                    <a:cubicBezTo>
                      <a:pt x="200025" y="621411"/>
                      <a:pt x="227457" y="641223"/>
                      <a:pt x="261747" y="658622"/>
                    </a:cubicBezTo>
                    <a:cubicBezTo>
                      <a:pt x="296037" y="676021"/>
                      <a:pt x="331216" y="684657"/>
                      <a:pt x="367538" y="684657"/>
                    </a:cubicBezTo>
                    <a:cubicBezTo>
                      <a:pt x="384048" y="684657"/>
                      <a:pt x="399161" y="681736"/>
                      <a:pt x="412750" y="676021"/>
                    </a:cubicBezTo>
                    <a:cubicBezTo>
                      <a:pt x="426339" y="670306"/>
                      <a:pt x="433197" y="659511"/>
                      <a:pt x="433197" y="643763"/>
                    </a:cubicBezTo>
                    <a:cubicBezTo>
                      <a:pt x="433197" y="635508"/>
                      <a:pt x="430911" y="628523"/>
                      <a:pt x="426339" y="622681"/>
                    </a:cubicBezTo>
                    <a:cubicBezTo>
                      <a:pt x="421767" y="616839"/>
                      <a:pt x="413766" y="610870"/>
                      <a:pt x="402209" y="604774"/>
                    </a:cubicBezTo>
                    <a:cubicBezTo>
                      <a:pt x="390652" y="598678"/>
                      <a:pt x="374777" y="591693"/>
                      <a:pt x="354584" y="584327"/>
                    </a:cubicBezTo>
                    <a:cubicBezTo>
                      <a:pt x="334391" y="576961"/>
                      <a:pt x="308991" y="568198"/>
                      <a:pt x="278511" y="558292"/>
                    </a:cubicBezTo>
                    <a:cubicBezTo>
                      <a:pt x="248793" y="548386"/>
                      <a:pt x="220345" y="536575"/>
                      <a:pt x="193167" y="522986"/>
                    </a:cubicBezTo>
                    <a:cubicBezTo>
                      <a:pt x="165989" y="509397"/>
                      <a:pt x="141732" y="492633"/>
                      <a:pt x="120777" y="472694"/>
                    </a:cubicBezTo>
                    <a:cubicBezTo>
                      <a:pt x="99822" y="452755"/>
                      <a:pt x="83058" y="429133"/>
                      <a:pt x="70612" y="401447"/>
                    </a:cubicBezTo>
                    <a:cubicBezTo>
                      <a:pt x="58166" y="373761"/>
                      <a:pt x="52070" y="340487"/>
                      <a:pt x="52070" y="301625"/>
                    </a:cubicBezTo>
                    <a:cubicBezTo>
                      <a:pt x="52070" y="247142"/>
                      <a:pt x="63246" y="200787"/>
                      <a:pt x="85471" y="162814"/>
                    </a:cubicBezTo>
                    <a:cubicBezTo>
                      <a:pt x="107696" y="124841"/>
                      <a:pt x="136398" y="93599"/>
                      <a:pt x="171450" y="69215"/>
                    </a:cubicBezTo>
                    <a:cubicBezTo>
                      <a:pt x="206502" y="44831"/>
                      <a:pt x="245872" y="27305"/>
                      <a:pt x="289687" y="16510"/>
                    </a:cubicBezTo>
                    <a:cubicBezTo>
                      <a:pt x="333502" y="5715"/>
                      <a:pt x="376682" y="0"/>
                      <a:pt x="419608" y="0"/>
                    </a:cubicBezTo>
                    <a:cubicBezTo>
                      <a:pt x="477393" y="0"/>
                      <a:pt x="536194" y="11176"/>
                      <a:pt x="596011" y="33401"/>
                    </a:cubicBezTo>
                    <a:cubicBezTo>
                      <a:pt x="655828" y="55626"/>
                      <a:pt x="708406" y="87884"/>
                      <a:pt x="753872" y="129921"/>
                    </a:cubicBezTo>
                    <a:lnTo>
                      <a:pt x="570611" y="316865"/>
                    </a:lnTo>
                    <a:cubicBezTo>
                      <a:pt x="550799" y="292100"/>
                      <a:pt x="526415" y="273304"/>
                      <a:pt x="497586" y="260604"/>
                    </a:cubicBezTo>
                    <a:cubicBezTo>
                      <a:pt x="468757" y="247904"/>
                      <a:pt x="442722" y="241427"/>
                      <a:pt x="419608" y="241427"/>
                    </a:cubicBezTo>
                    <a:cubicBezTo>
                      <a:pt x="398145" y="241427"/>
                      <a:pt x="380873" y="244475"/>
                      <a:pt x="367665" y="250698"/>
                    </a:cubicBezTo>
                    <a:cubicBezTo>
                      <a:pt x="354457" y="256921"/>
                      <a:pt x="347853" y="266954"/>
                      <a:pt x="347853" y="281051"/>
                    </a:cubicBezTo>
                    <a:cubicBezTo>
                      <a:pt x="347853" y="294259"/>
                      <a:pt x="354711" y="304165"/>
                      <a:pt x="368300" y="310769"/>
                    </a:cubicBezTo>
                    <a:cubicBezTo>
                      <a:pt x="381889" y="317373"/>
                      <a:pt x="403987" y="325628"/>
                      <a:pt x="434594" y="335534"/>
                    </a:cubicBezTo>
                    <a:cubicBezTo>
                      <a:pt x="465963" y="345440"/>
                      <a:pt x="498983" y="356997"/>
                      <a:pt x="533654" y="370205"/>
                    </a:cubicBezTo>
                    <a:cubicBezTo>
                      <a:pt x="568325" y="383413"/>
                      <a:pt x="600202" y="400558"/>
                      <a:pt x="629539" y="421640"/>
                    </a:cubicBezTo>
                    <a:cubicBezTo>
                      <a:pt x="658876" y="442722"/>
                      <a:pt x="683006" y="468503"/>
                      <a:pt x="701929" y="498983"/>
                    </a:cubicBezTo>
                    <a:cubicBezTo>
                      <a:pt x="720852" y="529463"/>
                      <a:pt x="730377" y="567436"/>
                      <a:pt x="730377" y="612902"/>
                    </a:cubicBezTo>
                    <a:cubicBezTo>
                      <a:pt x="730377" y="665734"/>
                      <a:pt x="719836" y="711708"/>
                      <a:pt x="698881" y="750951"/>
                    </a:cubicBezTo>
                    <a:cubicBezTo>
                      <a:pt x="677926" y="790194"/>
                      <a:pt x="650240" y="822706"/>
                      <a:pt x="615950" y="848741"/>
                    </a:cubicBezTo>
                    <a:cubicBezTo>
                      <a:pt x="581660" y="874776"/>
                      <a:pt x="543052" y="894080"/>
                      <a:pt x="500253" y="906907"/>
                    </a:cubicBezTo>
                    <a:cubicBezTo>
                      <a:pt x="457454" y="919734"/>
                      <a:pt x="413639" y="926084"/>
                      <a:pt x="369062" y="926084"/>
                    </a:cubicBezTo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9" name="Freeform 9">
                <a:extLst>
                  <a:ext uri="{FF2B5EF4-FFF2-40B4-BE49-F238E27FC236}">
                    <a16:creationId xmlns:a16="http://schemas.microsoft.com/office/drawing/2014/main" id="{71BE0D9A-5295-8F9E-7642-77CA66910923}"/>
                  </a:ext>
                </a:extLst>
              </p:cNvPr>
              <p:cNvSpPr/>
              <p:nvPr/>
            </p:nvSpPr>
            <p:spPr>
              <a:xfrm>
                <a:off x="907669" y="88265"/>
                <a:ext cx="623824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623824" h="876300">
                    <a:moveTo>
                      <a:pt x="0" y="0"/>
                    </a:moveTo>
                    <a:lnTo>
                      <a:pt x="602869" y="0"/>
                    </a:lnTo>
                    <a:lnTo>
                      <a:pt x="602869" y="245110"/>
                    </a:lnTo>
                    <a:lnTo>
                      <a:pt x="277241" y="245110"/>
                    </a:lnTo>
                    <a:lnTo>
                      <a:pt x="277241" y="320675"/>
                    </a:lnTo>
                    <a:lnTo>
                      <a:pt x="582930" y="320675"/>
                    </a:lnTo>
                    <a:lnTo>
                      <a:pt x="582930" y="549529"/>
                    </a:lnTo>
                    <a:lnTo>
                      <a:pt x="277241" y="549529"/>
                    </a:lnTo>
                    <a:lnTo>
                      <a:pt x="277241" y="631190"/>
                    </a:lnTo>
                    <a:lnTo>
                      <a:pt x="623824" y="631190"/>
                    </a:lnTo>
                    <a:lnTo>
                      <a:pt x="623824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10" name="Freeform 10">
                <a:extLst>
                  <a:ext uri="{FF2B5EF4-FFF2-40B4-BE49-F238E27FC236}">
                    <a16:creationId xmlns:a16="http://schemas.microsoft.com/office/drawing/2014/main" id="{C2B86B28-3729-DB69-713D-A828DF364205}"/>
                  </a:ext>
                </a:extLst>
              </p:cNvPr>
              <p:cNvSpPr/>
              <p:nvPr/>
            </p:nvSpPr>
            <p:spPr>
              <a:xfrm>
                <a:off x="1615567" y="63500"/>
                <a:ext cx="819532" cy="925830"/>
              </a:xfrm>
              <a:custGeom>
                <a:avLst/>
                <a:gdLst/>
                <a:ahLst/>
                <a:cxnLst/>
                <a:rect l="l" t="t" r="r" b="b"/>
                <a:pathLst>
                  <a:path w="819532" h="925830">
                    <a:moveTo>
                      <a:pt x="0" y="462915"/>
                    </a:moveTo>
                    <a:cubicBezTo>
                      <a:pt x="0" y="392811"/>
                      <a:pt x="12446" y="329184"/>
                      <a:pt x="37084" y="272288"/>
                    </a:cubicBezTo>
                    <a:cubicBezTo>
                      <a:pt x="61722" y="215392"/>
                      <a:pt x="95631" y="166624"/>
                      <a:pt x="138557" y="126238"/>
                    </a:cubicBezTo>
                    <a:cubicBezTo>
                      <a:pt x="181483" y="85852"/>
                      <a:pt x="232029" y="54737"/>
                      <a:pt x="290195" y="32766"/>
                    </a:cubicBezTo>
                    <a:cubicBezTo>
                      <a:pt x="348361" y="10795"/>
                      <a:pt x="410591" y="0"/>
                      <a:pt x="476631" y="0"/>
                    </a:cubicBezTo>
                    <a:cubicBezTo>
                      <a:pt x="544322" y="0"/>
                      <a:pt x="608203" y="10922"/>
                      <a:pt x="668528" y="32766"/>
                    </a:cubicBezTo>
                    <a:cubicBezTo>
                      <a:pt x="728853" y="54610"/>
                      <a:pt x="779145" y="84074"/>
                      <a:pt x="819531" y="121285"/>
                    </a:cubicBezTo>
                    <a:lnTo>
                      <a:pt x="638810" y="339217"/>
                    </a:lnTo>
                    <a:cubicBezTo>
                      <a:pt x="622300" y="317754"/>
                      <a:pt x="601599" y="301498"/>
                      <a:pt x="576961" y="290322"/>
                    </a:cubicBezTo>
                    <a:cubicBezTo>
                      <a:pt x="552323" y="279146"/>
                      <a:pt x="524510" y="273558"/>
                      <a:pt x="494030" y="273558"/>
                    </a:cubicBezTo>
                    <a:cubicBezTo>
                      <a:pt x="469265" y="273558"/>
                      <a:pt x="446151" y="277876"/>
                      <a:pt x="424688" y="286512"/>
                    </a:cubicBezTo>
                    <a:cubicBezTo>
                      <a:pt x="403225" y="295148"/>
                      <a:pt x="384429" y="307721"/>
                      <a:pt x="368300" y="324231"/>
                    </a:cubicBezTo>
                    <a:cubicBezTo>
                      <a:pt x="352171" y="340741"/>
                      <a:pt x="339598" y="360807"/>
                      <a:pt x="330581" y="384302"/>
                    </a:cubicBezTo>
                    <a:cubicBezTo>
                      <a:pt x="321564" y="407797"/>
                      <a:pt x="316992" y="434086"/>
                      <a:pt x="316992" y="462915"/>
                    </a:cubicBezTo>
                    <a:cubicBezTo>
                      <a:pt x="316992" y="491744"/>
                      <a:pt x="321818" y="517525"/>
                      <a:pt x="331216" y="540258"/>
                    </a:cubicBezTo>
                    <a:cubicBezTo>
                      <a:pt x="340614" y="562991"/>
                      <a:pt x="353441" y="582549"/>
                      <a:pt x="369570" y="599059"/>
                    </a:cubicBezTo>
                    <a:cubicBezTo>
                      <a:pt x="385699" y="615569"/>
                      <a:pt x="404368" y="628142"/>
                      <a:pt x="425831" y="636778"/>
                    </a:cubicBezTo>
                    <a:cubicBezTo>
                      <a:pt x="447294" y="645414"/>
                      <a:pt x="470027" y="649732"/>
                      <a:pt x="493903" y="649732"/>
                    </a:cubicBezTo>
                    <a:cubicBezTo>
                      <a:pt x="527685" y="649732"/>
                      <a:pt x="556768" y="642747"/>
                      <a:pt x="581152" y="628650"/>
                    </a:cubicBezTo>
                    <a:cubicBezTo>
                      <a:pt x="605536" y="614553"/>
                      <a:pt x="624713" y="598170"/>
                      <a:pt x="638683" y="579120"/>
                    </a:cubicBezTo>
                    <a:lnTo>
                      <a:pt x="819404" y="795782"/>
                    </a:lnTo>
                    <a:cubicBezTo>
                      <a:pt x="779780" y="835406"/>
                      <a:pt x="731139" y="867029"/>
                      <a:pt x="673354" y="890524"/>
                    </a:cubicBezTo>
                    <a:cubicBezTo>
                      <a:pt x="615569" y="914019"/>
                      <a:pt x="549910" y="925830"/>
                      <a:pt x="476504" y="925830"/>
                    </a:cubicBezTo>
                    <a:cubicBezTo>
                      <a:pt x="410464" y="925830"/>
                      <a:pt x="348361" y="914654"/>
                      <a:pt x="290195" y="892429"/>
                    </a:cubicBezTo>
                    <a:cubicBezTo>
                      <a:pt x="232029" y="870204"/>
                      <a:pt x="181483" y="838581"/>
                      <a:pt x="138557" y="797814"/>
                    </a:cubicBezTo>
                    <a:cubicBezTo>
                      <a:pt x="95630" y="757047"/>
                      <a:pt x="61849" y="708279"/>
                      <a:pt x="37083" y="651764"/>
                    </a:cubicBezTo>
                    <a:cubicBezTo>
                      <a:pt x="12318" y="595249"/>
                      <a:pt x="0" y="532384"/>
                      <a:pt x="0" y="463042"/>
                    </a:cubicBezTo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11" name="Freeform 11">
                <a:extLst>
                  <a:ext uri="{FF2B5EF4-FFF2-40B4-BE49-F238E27FC236}">
                    <a16:creationId xmlns:a16="http://schemas.microsoft.com/office/drawing/2014/main" id="{A98A3CE9-BEF6-D928-DBCF-1B096DD1F4A4}"/>
                  </a:ext>
                </a:extLst>
              </p:cNvPr>
              <p:cNvSpPr/>
              <p:nvPr/>
            </p:nvSpPr>
            <p:spPr>
              <a:xfrm>
                <a:off x="2505583" y="88265"/>
                <a:ext cx="820801" cy="901192"/>
              </a:xfrm>
              <a:custGeom>
                <a:avLst/>
                <a:gdLst/>
                <a:ahLst/>
                <a:cxnLst/>
                <a:rect l="l" t="t" r="r" b="b"/>
                <a:pathLst>
                  <a:path w="820801" h="901192">
                    <a:moveTo>
                      <a:pt x="406019" y="901192"/>
                    </a:moveTo>
                    <a:cubicBezTo>
                      <a:pt x="337566" y="901192"/>
                      <a:pt x="277876" y="891667"/>
                      <a:pt x="227203" y="872744"/>
                    </a:cubicBezTo>
                    <a:cubicBezTo>
                      <a:pt x="176530" y="853821"/>
                      <a:pt x="134112" y="827786"/>
                      <a:pt x="100330" y="794766"/>
                    </a:cubicBezTo>
                    <a:cubicBezTo>
                      <a:pt x="66548" y="761746"/>
                      <a:pt x="41275" y="722757"/>
                      <a:pt x="24765" y="677799"/>
                    </a:cubicBezTo>
                    <a:cubicBezTo>
                      <a:pt x="8255" y="632841"/>
                      <a:pt x="0" y="584327"/>
                      <a:pt x="0" y="532384"/>
                    </a:cubicBezTo>
                    <a:lnTo>
                      <a:pt x="0" y="0"/>
                    </a:lnTo>
                    <a:lnTo>
                      <a:pt x="294640" y="0"/>
                    </a:lnTo>
                    <a:lnTo>
                      <a:pt x="294640" y="500126"/>
                    </a:lnTo>
                    <a:cubicBezTo>
                      <a:pt x="294640" y="542163"/>
                      <a:pt x="304673" y="575056"/>
                      <a:pt x="324993" y="598551"/>
                    </a:cubicBezTo>
                    <a:cubicBezTo>
                      <a:pt x="345313" y="622046"/>
                      <a:pt x="373888" y="633857"/>
                      <a:pt x="411099" y="633857"/>
                    </a:cubicBezTo>
                    <a:cubicBezTo>
                      <a:pt x="448310" y="633857"/>
                      <a:pt x="476885" y="622046"/>
                      <a:pt x="497078" y="598551"/>
                    </a:cubicBezTo>
                    <a:cubicBezTo>
                      <a:pt x="517271" y="575056"/>
                      <a:pt x="527431" y="542290"/>
                      <a:pt x="527431" y="500126"/>
                    </a:cubicBezTo>
                    <a:lnTo>
                      <a:pt x="527431" y="0"/>
                    </a:lnTo>
                    <a:lnTo>
                      <a:pt x="820801" y="0"/>
                    </a:lnTo>
                    <a:lnTo>
                      <a:pt x="820801" y="532257"/>
                    </a:lnTo>
                    <a:cubicBezTo>
                      <a:pt x="820801" y="584200"/>
                      <a:pt x="811911" y="632714"/>
                      <a:pt x="794258" y="677672"/>
                    </a:cubicBezTo>
                    <a:cubicBezTo>
                      <a:pt x="776605" y="722630"/>
                      <a:pt x="750316" y="761619"/>
                      <a:pt x="715645" y="794639"/>
                    </a:cubicBezTo>
                    <a:cubicBezTo>
                      <a:pt x="680974" y="827659"/>
                      <a:pt x="637921" y="853694"/>
                      <a:pt x="586359" y="872617"/>
                    </a:cubicBezTo>
                    <a:cubicBezTo>
                      <a:pt x="534797" y="891540"/>
                      <a:pt x="474726" y="901065"/>
                      <a:pt x="406273" y="901065"/>
                    </a:cubicBezTo>
                  </a:path>
                </a:pathLst>
              </a:custGeom>
              <a:solidFill>
                <a:srgbClr val="0B6C37"/>
              </a:solidFill>
            </p:spPr>
          </p:sp>
        </p:grpSp>
        <p:grpSp>
          <p:nvGrpSpPr>
            <p:cNvPr id="12" name="Group 12">
              <a:extLst>
                <a:ext uri="{FF2B5EF4-FFF2-40B4-BE49-F238E27FC236}">
                  <a16:creationId xmlns:a16="http://schemas.microsoft.com/office/drawing/2014/main" id="{AA7FFB13-7955-55D5-7690-C42D87013500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1400425" y="34775"/>
              <a:ext cx="1178988" cy="256520"/>
              <a:chOff x="0" y="0"/>
              <a:chExt cx="4611446" cy="1003351"/>
            </a:xfrm>
          </p:grpSpPr>
          <p:sp>
            <p:nvSpPr>
              <p:cNvPr id="13" name="Freeform 13">
                <a:extLst>
                  <a:ext uri="{FF2B5EF4-FFF2-40B4-BE49-F238E27FC236}">
                    <a16:creationId xmlns:a16="http://schemas.microsoft.com/office/drawing/2014/main" id="{469CB41E-E8C0-9C3F-C806-E5E8AC24713F}"/>
                  </a:ext>
                </a:extLst>
              </p:cNvPr>
              <p:cNvSpPr/>
              <p:nvPr/>
            </p:nvSpPr>
            <p:spPr>
              <a:xfrm>
                <a:off x="63500" y="63500"/>
                <a:ext cx="883793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883793" h="876300">
                    <a:moveTo>
                      <a:pt x="288417" y="527304"/>
                    </a:moveTo>
                    <a:lnTo>
                      <a:pt x="285877" y="527304"/>
                    </a:lnTo>
                    <a:lnTo>
                      <a:pt x="285877" y="876300"/>
                    </a:lnTo>
                    <a:lnTo>
                      <a:pt x="0" y="876300"/>
                    </a:lnTo>
                    <a:lnTo>
                      <a:pt x="0" y="0"/>
                    </a:lnTo>
                    <a:lnTo>
                      <a:pt x="284734" y="0"/>
                    </a:lnTo>
                    <a:lnTo>
                      <a:pt x="284734" y="323088"/>
                    </a:lnTo>
                    <a:lnTo>
                      <a:pt x="287274" y="323088"/>
                    </a:lnTo>
                    <a:lnTo>
                      <a:pt x="521081" y="0"/>
                    </a:lnTo>
                    <a:lnTo>
                      <a:pt x="867664" y="0"/>
                    </a:lnTo>
                    <a:lnTo>
                      <a:pt x="538480" y="401066"/>
                    </a:lnTo>
                    <a:lnTo>
                      <a:pt x="883793" y="876300"/>
                    </a:lnTo>
                    <a:lnTo>
                      <a:pt x="522351" y="876300"/>
                    </a:lnTo>
                    <a:close/>
                  </a:path>
                </a:pathLst>
              </a:custGeom>
              <a:solidFill>
                <a:srgbClr val="95C43D"/>
              </a:solidFill>
            </p:spPr>
          </p:sp>
          <p:sp>
            <p:nvSpPr>
              <p:cNvPr id="14" name="Freeform 14">
                <a:extLst>
                  <a:ext uri="{FF2B5EF4-FFF2-40B4-BE49-F238E27FC236}">
                    <a16:creationId xmlns:a16="http://schemas.microsoft.com/office/drawing/2014/main" id="{8A85B9A8-4956-FF52-4439-440604A5809D}"/>
                  </a:ext>
                </a:extLst>
              </p:cNvPr>
              <p:cNvSpPr/>
              <p:nvPr/>
            </p:nvSpPr>
            <p:spPr>
              <a:xfrm>
                <a:off x="1010412" y="63500"/>
                <a:ext cx="623824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623824" h="876300">
                    <a:moveTo>
                      <a:pt x="0" y="0"/>
                    </a:moveTo>
                    <a:lnTo>
                      <a:pt x="602742" y="0"/>
                    </a:lnTo>
                    <a:lnTo>
                      <a:pt x="602742" y="245110"/>
                    </a:lnTo>
                    <a:lnTo>
                      <a:pt x="277241" y="245110"/>
                    </a:lnTo>
                    <a:lnTo>
                      <a:pt x="277241" y="320675"/>
                    </a:lnTo>
                    <a:lnTo>
                      <a:pt x="583057" y="320675"/>
                    </a:lnTo>
                    <a:lnTo>
                      <a:pt x="583057" y="549529"/>
                    </a:lnTo>
                    <a:lnTo>
                      <a:pt x="277241" y="549529"/>
                    </a:lnTo>
                    <a:lnTo>
                      <a:pt x="277241" y="631190"/>
                    </a:lnTo>
                    <a:lnTo>
                      <a:pt x="623824" y="631190"/>
                    </a:lnTo>
                    <a:lnTo>
                      <a:pt x="623824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95C43D"/>
              </a:solidFill>
            </p:spPr>
          </p:sp>
          <p:sp>
            <p:nvSpPr>
              <p:cNvPr id="15" name="Freeform 15">
                <a:extLst>
                  <a:ext uri="{FF2B5EF4-FFF2-40B4-BE49-F238E27FC236}">
                    <a16:creationId xmlns:a16="http://schemas.microsoft.com/office/drawing/2014/main" id="{76668120-ECC4-8518-882F-CF32465A6D7F}"/>
                  </a:ext>
                </a:extLst>
              </p:cNvPr>
              <p:cNvSpPr/>
              <p:nvPr/>
            </p:nvSpPr>
            <p:spPr>
              <a:xfrm>
                <a:off x="1757934" y="63500"/>
                <a:ext cx="815848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815848" h="876300">
                    <a:moveTo>
                      <a:pt x="0" y="0"/>
                    </a:moveTo>
                    <a:lnTo>
                      <a:pt x="293370" y="0"/>
                    </a:lnTo>
                    <a:lnTo>
                      <a:pt x="543433" y="444373"/>
                    </a:lnTo>
                    <a:lnTo>
                      <a:pt x="548386" y="444373"/>
                    </a:lnTo>
                    <a:lnTo>
                      <a:pt x="536067" y="0"/>
                    </a:lnTo>
                    <a:lnTo>
                      <a:pt x="815848" y="0"/>
                    </a:lnTo>
                    <a:lnTo>
                      <a:pt x="815848" y="876300"/>
                    </a:lnTo>
                    <a:lnTo>
                      <a:pt x="514985" y="876300"/>
                    </a:lnTo>
                    <a:lnTo>
                      <a:pt x="272415" y="457962"/>
                    </a:lnTo>
                    <a:lnTo>
                      <a:pt x="267462" y="457962"/>
                    </a:lnTo>
                    <a:lnTo>
                      <a:pt x="279781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95C43D"/>
              </a:solidFill>
            </p:spPr>
          </p:sp>
          <p:sp>
            <p:nvSpPr>
              <p:cNvPr id="16" name="Freeform 16">
                <a:extLst>
                  <a:ext uri="{FF2B5EF4-FFF2-40B4-BE49-F238E27FC236}">
                    <a16:creationId xmlns:a16="http://schemas.microsoft.com/office/drawing/2014/main" id="{C8AE7E6A-3263-DD1B-047D-A310AEB7A142}"/>
                  </a:ext>
                </a:extLst>
              </p:cNvPr>
              <p:cNvSpPr/>
              <p:nvPr/>
            </p:nvSpPr>
            <p:spPr>
              <a:xfrm>
                <a:off x="2624455" y="63500"/>
                <a:ext cx="972820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972820" h="876300">
                    <a:moveTo>
                      <a:pt x="625094" y="876300"/>
                    </a:moveTo>
                    <a:lnTo>
                      <a:pt x="330454" y="876300"/>
                    </a:lnTo>
                    <a:lnTo>
                      <a:pt x="330454" y="517398"/>
                    </a:lnTo>
                    <a:lnTo>
                      <a:pt x="0" y="0"/>
                    </a:lnTo>
                    <a:lnTo>
                      <a:pt x="355219" y="0"/>
                    </a:lnTo>
                    <a:lnTo>
                      <a:pt x="493903" y="257429"/>
                    </a:lnTo>
                    <a:lnTo>
                      <a:pt x="626237" y="0"/>
                    </a:lnTo>
                    <a:lnTo>
                      <a:pt x="972820" y="0"/>
                    </a:lnTo>
                    <a:lnTo>
                      <a:pt x="625094" y="517398"/>
                    </a:lnTo>
                    <a:close/>
                  </a:path>
                </a:pathLst>
              </a:custGeom>
              <a:solidFill>
                <a:srgbClr val="95C43D"/>
              </a:solidFill>
            </p:spPr>
          </p:sp>
          <p:sp>
            <p:nvSpPr>
              <p:cNvPr id="17" name="Freeform 17">
                <a:extLst>
                  <a:ext uri="{FF2B5EF4-FFF2-40B4-BE49-F238E27FC236}">
                    <a16:creationId xmlns:a16="http://schemas.microsoft.com/office/drawing/2014/main" id="{5F5F9D76-8AE5-A7E5-1FCC-2CDCD50BD369}"/>
                  </a:ext>
                </a:extLst>
              </p:cNvPr>
              <p:cNvSpPr/>
              <p:nvPr/>
            </p:nvSpPr>
            <p:spPr>
              <a:xfrm>
                <a:off x="3547872" y="63500"/>
                <a:ext cx="1000125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1000125" h="876300">
                    <a:moveTo>
                      <a:pt x="497586" y="305689"/>
                    </a:moveTo>
                    <a:lnTo>
                      <a:pt x="425704" y="522351"/>
                    </a:lnTo>
                    <a:lnTo>
                      <a:pt x="568071" y="522351"/>
                    </a:lnTo>
                    <a:close/>
                    <a:moveTo>
                      <a:pt x="345313" y="0"/>
                    </a:moveTo>
                    <a:lnTo>
                      <a:pt x="658495" y="0"/>
                    </a:lnTo>
                    <a:lnTo>
                      <a:pt x="1000125" y="876300"/>
                    </a:lnTo>
                    <a:lnTo>
                      <a:pt x="679450" y="876300"/>
                    </a:lnTo>
                    <a:lnTo>
                      <a:pt x="633603" y="747522"/>
                    </a:lnTo>
                    <a:lnTo>
                      <a:pt x="355219" y="747522"/>
                    </a:lnTo>
                    <a:lnTo>
                      <a:pt x="311912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95C43D"/>
              </a:solidFill>
            </p:spPr>
          </p:sp>
        </p:grpSp>
        <p:grpSp>
          <p:nvGrpSpPr>
            <p:cNvPr id="18" name="Group 18">
              <a:extLst>
                <a:ext uri="{FF2B5EF4-FFF2-40B4-BE49-F238E27FC236}">
                  <a16:creationId xmlns:a16="http://schemas.microsoft.com/office/drawing/2014/main" id="{498FB740-26BA-91ED-8251-E64006F56E53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1654856" y="343119"/>
              <a:ext cx="1044499" cy="256520"/>
              <a:chOff x="0" y="0"/>
              <a:chExt cx="4085412" cy="1003338"/>
            </a:xfrm>
          </p:grpSpPr>
          <p:sp>
            <p:nvSpPr>
              <p:cNvPr id="19" name="Freeform 19">
                <a:extLst>
                  <a:ext uri="{FF2B5EF4-FFF2-40B4-BE49-F238E27FC236}">
                    <a16:creationId xmlns:a16="http://schemas.microsoft.com/office/drawing/2014/main" id="{A53089CE-DA5D-CDD3-A887-022222FC94B8}"/>
                  </a:ext>
                </a:extLst>
              </p:cNvPr>
              <p:cNvSpPr/>
              <p:nvPr/>
            </p:nvSpPr>
            <p:spPr>
              <a:xfrm>
                <a:off x="63500" y="63500"/>
                <a:ext cx="623824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623824" h="876300">
                    <a:moveTo>
                      <a:pt x="0" y="0"/>
                    </a:moveTo>
                    <a:lnTo>
                      <a:pt x="602869" y="0"/>
                    </a:lnTo>
                    <a:lnTo>
                      <a:pt x="602869" y="245110"/>
                    </a:lnTo>
                    <a:lnTo>
                      <a:pt x="277241" y="245110"/>
                    </a:lnTo>
                    <a:lnTo>
                      <a:pt x="277241" y="320675"/>
                    </a:lnTo>
                    <a:lnTo>
                      <a:pt x="583057" y="320675"/>
                    </a:lnTo>
                    <a:lnTo>
                      <a:pt x="583057" y="549529"/>
                    </a:lnTo>
                    <a:lnTo>
                      <a:pt x="277241" y="549529"/>
                    </a:lnTo>
                    <a:lnTo>
                      <a:pt x="277241" y="631190"/>
                    </a:lnTo>
                    <a:lnTo>
                      <a:pt x="623824" y="631190"/>
                    </a:lnTo>
                    <a:lnTo>
                      <a:pt x="623824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20" name="Freeform 20">
                <a:extLst>
                  <a:ext uri="{FF2B5EF4-FFF2-40B4-BE49-F238E27FC236}">
                    <a16:creationId xmlns:a16="http://schemas.microsoft.com/office/drawing/2014/main" id="{5CCD9192-CC5E-0A53-D3C7-596B4D7D15DB}"/>
                  </a:ext>
                </a:extLst>
              </p:cNvPr>
              <p:cNvSpPr/>
              <p:nvPr/>
            </p:nvSpPr>
            <p:spPr>
              <a:xfrm>
                <a:off x="709549" y="63500"/>
                <a:ext cx="1000252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1000252" h="876300">
                    <a:moveTo>
                      <a:pt x="497713" y="305689"/>
                    </a:moveTo>
                    <a:lnTo>
                      <a:pt x="425831" y="522351"/>
                    </a:lnTo>
                    <a:lnTo>
                      <a:pt x="568198" y="522351"/>
                    </a:lnTo>
                    <a:close/>
                    <a:moveTo>
                      <a:pt x="345440" y="0"/>
                    </a:moveTo>
                    <a:lnTo>
                      <a:pt x="658622" y="0"/>
                    </a:lnTo>
                    <a:lnTo>
                      <a:pt x="1000252" y="876300"/>
                    </a:lnTo>
                    <a:lnTo>
                      <a:pt x="679577" y="876300"/>
                    </a:lnTo>
                    <a:lnTo>
                      <a:pt x="633857" y="747522"/>
                    </a:lnTo>
                    <a:lnTo>
                      <a:pt x="355346" y="747522"/>
                    </a:lnTo>
                    <a:lnTo>
                      <a:pt x="312039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21" name="Freeform 21">
                <a:extLst>
                  <a:ext uri="{FF2B5EF4-FFF2-40B4-BE49-F238E27FC236}">
                    <a16:creationId xmlns:a16="http://schemas.microsoft.com/office/drawing/2014/main" id="{2C779809-35A9-4F16-7EEA-AFC666EFB7F4}"/>
                  </a:ext>
                </a:extLst>
              </p:cNvPr>
              <p:cNvSpPr/>
              <p:nvPr/>
            </p:nvSpPr>
            <p:spPr>
              <a:xfrm>
                <a:off x="1771650" y="63500"/>
                <a:ext cx="587883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587883" h="876300">
                    <a:moveTo>
                      <a:pt x="0" y="0"/>
                    </a:moveTo>
                    <a:lnTo>
                      <a:pt x="297053" y="0"/>
                    </a:lnTo>
                    <a:lnTo>
                      <a:pt x="297053" y="622554"/>
                    </a:lnTo>
                    <a:lnTo>
                      <a:pt x="587883" y="622554"/>
                    </a:lnTo>
                    <a:lnTo>
                      <a:pt x="587883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22" name="Freeform 22">
                <a:extLst>
                  <a:ext uri="{FF2B5EF4-FFF2-40B4-BE49-F238E27FC236}">
                    <a16:creationId xmlns:a16="http://schemas.microsoft.com/office/drawing/2014/main" id="{316EC00A-9030-396F-F1F6-DBD1AA42698B}"/>
                  </a:ext>
                </a:extLst>
              </p:cNvPr>
              <p:cNvSpPr/>
              <p:nvPr/>
            </p:nvSpPr>
            <p:spPr>
              <a:xfrm>
                <a:off x="2375662" y="63500"/>
                <a:ext cx="725297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725297" h="876300">
                    <a:moveTo>
                      <a:pt x="509905" y="876300"/>
                    </a:moveTo>
                    <a:lnTo>
                      <a:pt x="215265" y="876300"/>
                    </a:lnTo>
                    <a:lnTo>
                      <a:pt x="215265" y="248793"/>
                    </a:lnTo>
                    <a:lnTo>
                      <a:pt x="0" y="248793"/>
                    </a:lnTo>
                    <a:lnTo>
                      <a:pt x="0" y="0"/>
                    </a:lnTo>
                    <a:lnTo>
                      <a:pt x="725297" y="0"/>
                    </a:lnTo>
                    <a:lnTo>
                      <a:pt x="725297" y="248793"/>
                    </a:lnTo>
                    <a:lnTo>
                      <a:pt x="509905" y="248793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23" name="Freeform 23">
                <a:extLst>
                  <a:ext uri="{FF2B5EF4-FFF2-40B4-BE49-F238E27FC236}">
                    <a16:creationId xmlns:a16="http://schemas.microsoft.com/office/drawing/2014/main" id="{EB54EB93-4BB2-BE63-0FF9-927D80A7F58B}"/>
                  </a:ext>
                </a:extLst>
              </p:cNvPr>
              <p:cNvSpPr/>
              <p:nvPr/>
            </p:nvSpPr>
            <p:spPr>
              <a:xfrm>
                <a:off x="3192526" y="63500"/>
                <a:ext cx="829437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829437" h="876300">
                    <a:moveTo>
                      <a:pt x="534797" y="543433"/>
                    </a:moveTo>
                    <a:lnTo>
                      <a:pt x="294640" y="543433"/>
                    </a:lnTo>
                    <a:lnTo>
                      <a:pt x="294640" y="876300"/>
                    </a:lnTo>
                    <a:lnTo>
                      <a:pt x="0" y="876300"/>
                    </a:lnTo>
                    <a:lnTo>
                      <a:pt x="0" y="0"/>
                    </a:lnTo>
                    <a:lnTo>
                      <a:pt x="293370" y="0"/>
                    </a:lnTo>
                    <a:lnTo>
                      <a:pt x="293370" y="297053"/>
                    </a:lnTo>
                    <a:lnTo>
                      <a:pt x="533527" y="297053"/>
                    </a:lnTo>
                    <a:lnTo>
                      <a:pt x="533527" y="0"/>
                    </a:lnTo>
                    <a:lnTo>
                      <a:pt x="829437" y="0"/>
                    </a:lnTo>
                    <a:lnTo>
                      <a:pt x="829437" y="876300"/>
                    </a:lnTo>
                    <a:lnTo>
                      <a:pt x="534796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</p:grpSp>
        <p:grpSp>
          <p:nvGrpSpPr>
            <p:cNvPr id="24" name="Group 24">
              <a:extLst>
                <a:ext uri="{FF2B5EF4-FFF2-40B4-BE49-F238E27FC236}">
                  <a16:creationId xmlns:a16="http://schemas.microsoft.com/office/drawing/2014/main" id="{C1D6586E-D622-91AA-1191-CDCB00F40AEA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1385402" y="972385"/>
              <a:ext cx="1342111" cy="177356"/>
              <a:chOff x="0" y="0"/>
              <a:chExt cx="5249482" cy="693699"/>
            </a:xfrm>
          </p:grpSpPr>
          <p:sp>
            <p:nvSpPr>
              <p:cNvPr id="25" name="Freeform 25">
                <a:extLst>
                  <a:ext uri="{FF2B5EF4-FFF2-40B4-BE49-F238E27FC236}">
                    <a16:creationId xmlns:a16="http://schemas.microsoft.com/office/drawing/2014/main" id="{2D957D61-B991-21D0-360A-8FE34D1BDB25}"/>
                  </a:ext>
                </a:extLst>
              </p:cNvPr>
              <p:cNvSpPr/>
              <p:nvPr/>
            </p:nvSpPr>
            <p:spPr>
              <a:xfrm>
                <a:off x="63500" y="63500"/>
                <a:ext cx="496824" cy="566801"/>
              </a:xfrm>
              <a:custGeom>
                <a:avLst/>
                <a:gdLst/>
                <a:ahLst/>
                <a:cxnLst/>
                <a:rect l="l" t="t" r="r" b="b"/>
                <a:pathLst>
                  <a:path w="496824" h="566801">
                    <a:moveTo>
                      <a:pt x="415163" y="140208"/>
                    </a:moveTo>
                    <a:cubicBezTo>
                      <a:pt x="400939" y="120904"/>
                      <a:pt x="382397" y="106807"/>
                      <a:pt x="359537" y="97917"/>
                    </a:cubicBezTo>
                    <a:cubicBezTo>
                      <a:pt x="336677" y="89027"/>
                      <a:pt x="314325" y="84582"/>
                      <a:pt x="292481" y="84582"/>
                    </a:cubicBezTo>
                    <a:cubicBezTo>
                      <a:pt x="264541" y="84582"/>
                      <a:pt x="239141" y="89662"/>
                      <a:pt x="216281" y="99822"/>
                    </a:cubicBezTo>
                    <a:cubicBezTo>
                      <a:pt x="193421" y="109982"/>
                      <a:pt x="173736" y="123952"/>
                      <a:pt x="157226" y="141732"/>
                    </a:cubicBezTo>
                    <a:cubicBezTo>
                      <a:pt x="140716" y="159512"/>
                      <a:pt x="128016" y="180340"/>
                      <a:pt x="119126" y="204216"/>
                    </a:cubicBezTo>
                    <a:cubicBezTo>
                      <a:pt x="110236" y="228092"/>
                      <a:pt x="105791" y="254000"/>
                      <a:pt x="105791" y="281940"/>
                    </a:cubicBezTo>
                    <a:cubicBezTo>
                      <a:pt x="105791" y="311404"/>
                      <a:pt x="110109" y="338328"/>
                      <a:pt x="118745" y="362712"/>
                    </a:cubicBezTo>
                    <a:cubicBezTo>
                      <a:pt x="127381" y="387096"/>
                      <a:pt x="139700" y="407924"/>
                      <a:pt x="155829" y="425450"/>
                    </a:cubicBezTo>
                    <a:cubicBezTo>
                      <a:pt x="171958" y="442976"/>
                      <a:pt x="191008" y="456565"/>
                      <a:pt x="213360" y="466217"/>
                    </a:cubicBezTo>
                    <a:cubicBezTo>
                      <a:pt x="235712" y="475869"/>
                      <a:pt x="260858" y="480695"/>
                      <a:pt x="288798" y="480695"/>
                    </a:cubicBezTo>
                    <a:cubicBezTo>
                      <a:pt x="317754" y="480695"/>
                      <a:pt x="343408" y="474980"/>
                      <a:pt x="365760" y="463550"/>
                    </a:cubicBezTo>
                    <a:cubicBezTo>
                      <a:pt x="388112" y="452120"/>
                      <a:pt x="406146" y="437007"/>
                      <a:pt x="419862" y="418211"/>
                    </a:cubicBezTo>
                    <a:lnTo>
                      <a:pt x="496824" y="472313"/>
                    </a:lnTo>
                    <a:cubicBezTo>
                      <a:pt x="472948" y="502285"/>
                      <a:pt x="443738" y="525526"/>
                      <a:pt x="409194" y="542036"/>
                    </a:cubicBezTo>
                    <a:cubicBezTo>
                      <a:pt x="374650" y="558546"/>
                      <a:pt x="334264" y="566801"/>
                      <a:pt x="288036" y="566801"/>
                    </a:cubicBezTo>
                    <a:cubicBezTo>
                      <a:pt x="245872" y="566801"/>
                      <a:pt x="207137" y="559816"/>
                      <a:pt x="171958" y="545846"/>
                    </a:cubicBezTo>
                    <a:cubicBezTo>
                      <a:pt x="136779" y="531876"/>
                      <a:pt x="106299" y="512318"/>
                      <a:pt x="80899" y="487172"/>
                    </a:cubicBezTo>
                    <a:cubicBezTo>
                      <a:pt x="55499" y="462026"/>
                      <a:pt x="35687" y="432181"/>
                      <a:pt x="21463" y="397256"/>
                    </a:cubicBezTo>
                    <a:cubicBezTo>
                      <a:pt x="7239" y="362331"/>
                      <a:pt x="0" y="323977"/>
                      <a:pt x="0" y="281813"/>
                    </a:cubicBezTo>
                    <a:cubicBezTo>
                      <a:pt x="0" y="238633"/>
                      <a:pt x="7493" y="199644"/>
                      <a:pt x="22479" y="164846"/>
                    </a:cubicBezTo>
                    <a:cubicBezTo>
                      <a:pt x="37465" y="130048"/>
                      <a:pt x="58039" y="100457"/>
                      <a:pt x="84201" y="76073"/>
                    </a:cubicBezTo>
                    <a:cubicBezTo>
                      <a:pt x="110363" y="51689"/>
                      <a:pt x="141224" y="32893"/>
                      <a:pt x="176784" y="19685"/>
                    </a:cubicBezTo>
                    <a:cubicBezTo>
                      <a:pt x="212344" y="6477"/>
                      <a:pt x="250825" y="0"/>
                      <a:pt x="292481" y="0"/>
                    </a:cubicBezTo>
                    <a:cubicBezTo>
                      <a:pt x="309753" y="0"/>
                      <a:pt x="327787" y="1651"/>
                      <a:pt x="346583" y="4953"/>
                    </a:cubicBezTo>
                    <a:cubicBezTo>
                      <a:pt x="365379" y="8255"/>
                      <a:pt x="383413" y="13335"/>
                      <a:pt x="400685" y="20193"/>
                    </a:cubicBezTo>
                    <a:cubicBezTo>
                      <a:pt x="417957" y="27051"/>
                      <a:pt x="434213" y="35560"/>
                      <a:pt x="449453" y="45720"/>
                    </a:cubicBezTo>
                    <a:cubicBezTo>
                      <a:pt x="464693" y="55880"/>
                      <a:pt x="477647" y="68072"/>
                      <a:pt x="488315" y="82296"/>
                    </a:cubicBezTo>
                    <a:close/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26" name="Freeform 26">
                <a:extLst>
                  <a:ext uri="{FF2B5EF4-FFF2-40B4-BE49-F238E27FC236}">
                    <a16:creationId xmlns:a16="http://schemas.microsoft.com/office/drawing/2014/main" id="{89C68B42-B01B-177E-AF84-135AFB86B565}"/>
                  </a:ext>
                </a:extLst>
              </p:cNvPr>
              <p:cNvSpPr/>
              <p:nvPr/>
            </p:nvSpPr>
            <p:spPr>
              <a:xfrm>
                <a:off x="591947" y="63500"/>
                <a:ext cx="579882" cy="566928"/>
              </a:xfrm>
              <a:custGeom>
                <a:avLst/>
                <a:gdLst/>
                <a:ahLst/>
                <a:cxnLst/>
                <a:rect l="l" t="t" r="r" b="b"/>
                <a:pathLst>
                  <a:path w="579882" h="566928">
                    <a:moveTo>
                      <a:pt x="104521" y="281813"/>
                    </a:moveTo>
                    <a:cubicBezTo>
                      <a:pt x="104521" y="310769"/>
                      <a:pt x="108966" y="337312"/>
                      <a:pt x="117856" y="361442"/>
                    </a:cubicBezTo>
                    <a:cubicBezTo>
                      <a:pt x="126746" y="385572"/>
                      <a:pt x="139446" y="406527"/>
                      <a:pt x="155956" y="424307"/>
                    </a:cubicBezTo>
                    <a:cubicBezTo>
                      <a:pt x="172466" y="442087"/>
                      <a:pt x="192024" y="455930"/>
                      <a:pt x="214630" y="465836"/>
                    </a:cubicBezTo>
                    <a:cubicBezTo>
                      <a:pt x="237236" y="475742"/>
                      <a:pt x="262255" y="480695"/>
                      <a:pt x="289687" y="480695"/>
                    </a:cubicBezTo>
                    <a:cubicBezTo>
                      <a:pt x="317119" y="480695"/>
                      <a:pt x="342265" y="475742"/>
                      <a:pt x="365125" y="465836"/>
                    </a:cubicBezTo>
                    <a:cubicBezTo>
                      <a:pt x="387985" y="455930"/>
                      <a:pt x="407543" y="442087"/>
                      <a:pt x="424053" y="424307"/>
                    </a:cubicBezTo>
                    <a:cubicBezTo>
                      <a:pt x="440563" y="406527"/>
                      <a:pt x="453263" y="385572"/>
                      <a:pt x="462153" y="361442"/>
                    </a:cubicBezTo>
                    <a:cubicBezTo>
                      <a:pt x="471043" y="337312"/>
                      <a:pt x="475488" y="310769"/>
                      <a:pt x="475488" y="281813"/>
                    </a:cubicBezTo>
                    <a:cubicBezTo>
                      <a:pt x="475488" y="253873"/>
                      <a:pt x="471043" y="227965"/>
                      <a:pt x="462153" y="204089"/>
                    </a:cubicBezTo>
                    <a:cubicBezTo>
                      <a:pt x="453263" y="180213"/>
                      <a:pt x="440690" y="159385"/>
                      <a:pt x="424434" y="141605"/>
                    </a:cubicBezTo>
                    <a:cubicBezTo>
                      <a:pt x="408178" y="123825"/>
                      <a:pt x="388620" y="109855"/>
                      <a:pt x="365760" y="99695"/>
                    </a:cubicBezTo>
                    <a:cubicBezTo>
                      <a:pt x="342900" y="89535"/>
                      <a:pt x="317500" y="84455"/>
                      <a:pt x="289560" y="84455"/>
                    </a:cubicBezTo>
                    <a:cubicBezTo>
                      <a:pt x="261620" y="84455"/>
                      <a:pt x="236347" y="89535"/>
                      <a:pt x="213741" y="99695"/>
                    </a:cubicBezTo>
                    <a:cubicBezTo>
                      <a:pt x="191135" y="109855"/>
                      <a:pt x="171704" y="123825"/>
                      <a:pt x="155448" y="141605"/>
                    </a:cubicBezTo>
                    <a:cubicBezTo>
                      <a:pt x="139192" y="159385"/>
                      <a:pt x="126619" y="180213"/>
                      <a:pt x="117729" y="204089"/>
                    </a:cubicBezTo>
                    <a:cubicBezTo>
                      <a:pt x="108839" y="227965"/>
                      <a:pt x="104394" y="253873"/>
                      <a:pt x="104394" y="281813"/>
                    </a:cubicBezTo>
                    <a:moveTo>
                      <a:pt x="0" y="281813"/>
                    </a:moveTo>
                    <a:cubicBezTo>
                      <a:pt x="0" y="238633"/>
                      <a:pt x="7239" y="199644"/>
                      <a:pt x="21717" y="164846"/>
                    </a:cubicBezTo>
                    <a:cubicBezTo>
                      <a:pt x="36195" y="130048"/>
                      <a:pt x="56261" y="100457"/>
                      <a:pt x="81915" y="76073"/>
                    </a:cubicBezTo>
                    <a:cubicBezTo>
                      <a:pt x="107569" y="51689"/>
                      <a:pt x="138049" y="32893"/>
                      <a:pt x="173355" y="19685"/>
                    </a:cubicBezTo>
                    <a:cubicBezTo>
                      <a:pt x="208661" y="6477"/>
                      <a:pt x="247269" y="0"/>
                      <a:pt x="288925" y="0"/>
                    </a:cubicBezTo>
                    <a:cubicBezTo>
                      <a:pt x="331089" y="0"/>
                      <a:pt x="369951" y="6604"/>
                      <a:pt x="405511" y="19812"/>
                    </a:cubicBezTo>
                    <a:cubicBezTo>
                      <a:pt x="441071" y="33020"/>
                      <a:pt x="471678" y="51816"/>
                      <a:pt x="497586" y="76200"/>
                    </a:cubicBezTo>
                    <a:cubicBezTo>
                      <a:pt x="523494" y="100584"/>
                      <a:pt x="543687" y="130175"/>
                      <a:pt x="558165" y="164973"/>
                    </a:cubicBezTo>
                    <a:cubicBezTo>
                      <a:pt x="572643" y="199771"/>
                      <a:pt x="579882" y="238760"/>
                      <a:pt x="579882" y="281940"/>
                    </a:cubicBezTo>
                    <a:cubicBezTo>
                      <a:pt x="579882" y="324104"/>
                      <a:pt x="572643" y="362585"/>
                      <a:pt x="558165" y="397383"/>
                    </a:cubicBezTo>
                    <a:cubicBezTo>
                      <a:pt x="543687" y="432181"/>
                      <a:pt x="523494" y="462153"/>
                      <a:pt x="497586" y="487299"/>
                    </a:cubicBezTo>
                    <a:cubicBezTo>
                      <a:pt x="471678" y="512445"/>
                      <a:pt x="440944" y="532003"/>
                      <a:pt x="405384" y="545973"/>
                    </a:cubicBezTo>
                    <a:cubicBezTo>
                      <a:pt x="369824" y="559943"/>
                      <a:pt x="330962" y="566928"/>
                      <a:pt x="288798" y="566928"/>
                    </a:cubicBezTo>
                    <a:cubicBezTo>
                      <a:pt x="247142" y="566928"/>
                      <a:pt x="208661" y="559943"/>
                      <a:pt x="173355" y="545973"/>
                    </a:cubicBezTo>
                    <a:cubicBezTo>
                      <a:pt x="138049" y="532003"/>
                      <a:pt x="107569" y="512445"/>
                      <a:pt x="81915" y="487299"/>
                    </a:cubicBezTo>
                    <a:cubicBezTo>
                      <a:pt x="56261" y="462153"/>
                      <a:pt x="36195" y="432181"/>
                      <a:pt x="21717" y="397383"/>
                    </a:cubicBezTo>
                    <a:cubicBezTo>
                      <a:pt x="7239" y="362585"/>
                      <a:pt x="0" y="324104"/>
                      <a:pt x="0" y="281940"/>
                    </a:cubicBezTo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27" name="Freeform 27">
                <a:extLst>
                  <a:ext uri="{FF2B5EF4-FFF2-40B4-BE49-F238E27FC236}">
                    <a16:creationId xmlns:a16="http://schemas.microsoft.com/office/drawing/2014/main" id="{CDEC5C79-A27C-405D-F5CA-25A68C2BBC3B}"/>
                  </a:ext>
                </a:extLst>
              </p:cNvPr>
              <p:cNvSpPr/>
              <p:nvPr/>
            </p:nvSpPr>
            <p:spPr>
              <a:xfrm>
                <a:off x="1264793" y="77216"/>
                <a:ext cx="475234" cy="539242"/>
              </a:xfrm>
              <a:custGeom>
                <a:avLst/>
                <a:gdLst/>
                <a:ahLst/>
                <a:cxnLst/>
                <a:rect l="l" t="t" r="r" b="b"/>
                <a:pathLst>
                  <a:path w="475234" h="539242">
                    <a:moveTo>
                      <a:pt x="0" y="0"/>
                    </a:moveTo>
                    <a:lnTo>
                      <a:pt x="127127" y="0"/>
                    </a:lnTo>
                    <a:lnTo>
                      <a:pt x="377698" y="403733"/>
                    </a:lnTo>
                    <a:lnTo>
                      <a:pt x="379222" y="403733"/>
                    </a:lnTo>
                    <a:lnTo>
                      <a:pt x="379222" y="0"/>
                    </a:lnTo>
                    <a:lnTo>
                      <a:pt x="475234" y="0"/>
                    </a:lnTo>
                    <a:lnTo>
                      <a:pt x="475234" y="539242"/>
                    </a:lnTo>
                    <a:lnTo>
                      <a:pt x="353314" y="539242"/>
                    </a:lnTo>
                    <a:lnTo>
                      <a:pt x="97409" y="122682"/>
                    </a:lnTo>
                    <a:lnTo>
                      <a:pt x="95885" y="122682"/>
                    </a:lnTo>
                    <a:lnTo>
                      <a:pt x="95885" y="539242"/>
                    </a:lnTo>
                    <a:lnTo>
                      <a:pt x="0" y="539242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28" name="Freeform 28">
                <a:extLst>
                  <a:ext uri="{FF2B5EF4-FFF2-40B4-BE49-F238E27FC236}">
                    <a16:creationId xmlns:a16="http://schemas.microsoft.com/office/drawing/2014/main" id="{3200DE99-F05B-4D00-76E2-7947E86B2FD1}"/>
                  </a:ext>
                </a:extLst>
              </p:cNvPr>
              <p:cNvSpPr/>
              <p:nvPr/>
            </p:nvSpPr>
            <p:spPr>
              <a:xfrm>
                <a:off x="1791081" y="77216"/>
                <a:ext cx="512572" cy="539242"/>
              </a:xfrm>
              <a:custGeom>
                <a:avLst/>
                <a:gdLst/>
                <a:ahLst/>
                <a:cxnLst/>
                <a:rect l="l" t="t" r="r" b="b"/>
                <a:pathLst>
                  <a:path w="512572" h="539242">
                    <a:moveTo>
                      <a:pt x="0" y="0"/>
                    </a:moveTo>
                    <a:lnTo>
                      <a:pt x="107442" y="0"/>
                    </a:lnTo>
                    <a:lnTo>
                      <a:pt x="255905" y="415163"/>
                    </a:lnTo>
                    <a:lnTo>
                      <a:pt x="258953" y="415163"/>
                    </a:lnTo>
                    <a:lnTo>
                      <a:pt x="409067" y="0"/>
                    </a:lnTo>
                    <a:lnTo>
                      <a:pt x="512572" y="0"/>
                    </a:lnTo>
                    <a:lnTo>
                      <a:pt x="296291" y="539242"/>
                    </a:lnTo>
                    <a:lnTo>
                      <a:pt x="213233" y="539242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29" name="Freeform 29">
                <a:extLst>
                  <a:ext uri="{FF2B5EF4-FFF2-40B4-BE49-F238E27FC236}">
                    <a16:creationId xmlns:a16="http://schemas.microsoft.com/office/drawing/2014/main" id="{41EBA9CB-2851-C344-3241-8A25386D89C3}"/>
                  </a:ext>
                </a:extLst>
              </p:cNvPr>
              <p:cNvSpPr/>
              <p:nvPr/>
            </p:nvSpPr>
            <p:spPr>
              <a:xfrm>
                <a:off x="2355469" y="77216"/>
                <a:ext cx="370967" cy="539496"/>
              </a:xfrm>
              <a:custGeom>
                <a:avLst/>
                <a:gdLst/>
                <a:ahLst/>
                <a:cxnLst/>
                <a:rect l="l" t="t" r="r" b="b"/>
                <a:pathLst>
                  <a:path w="370967" h="539496">
                    <a:moveTo>
                      <a:pt x="0" y="0"/>
                    </a:moveTo>
                    <a:lnTo>
                      <a:pt x="357251" y="0"/>
                    </a:lnTo>
                    <a:lnTo>
                      <a:pt x="357251" y="83820"/>
                    </a:lnTo>
                    <a:lnTo>
                      <a:pt x="96012" y="83820"/>
                    </a:lnTo>
                    <a:lnTo>
                      <a:pt x="96012" y="220980"/>
                    </a:lnTo>
                    <a:lnTo>
                      <a:pt x="343535" y="220980"/>
                    </a:lnTo>
                    <a:lnTo>
                      <a:pt x="343535" y="301752"/>
                    </a:lnTo>
                    <a:lnTo>
                      <a:pt x="96012" y="301752"/>
                    </a:lnTo>
                    <a:lnTo>
                      <a:pt x="96012" y="454152"/>
                    </a:lnTo>
                    <a:lnTo>
                      <a:pt x="370967" y="454152"/>
                    </a:lnTo>
                    <a:lnTo>
                      <a:pt x="370967" y="539496"/>
                    </a:lnTo>
                    <a:lnTo>
                      <a:pt x="0" y="539496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30" name="Freeform 30">
                <a:extLst>
                  <a:ext uri="{FF2B5EF4-FFF2-40B4-BE49-F238E27FC236}">
                    <a16:creationId xmlns:a16="http://schemas.microsoft.com/office/drawing/2014/main" id="{3D44CD6F-3C71-B0A5-A9C5-9686CEF7C7A9}"/>
                  </a:ext>
                </a:extLst>
              </p:cNvPr>
              <p:cNvSpPr/>
              <p:nvPr/>
            </p:nvSpPr>
            <p:spPr>
              <a:xfrm>
                <a:off x="2820797" y="77216"/>
                <a:ext cx="475488" cy="539242"/>
              </a:xfrm>
              <a:custGeom>
                <a:avLst/>
                <a:gdLst/>
                <a:ahLst/>
                <a:cxnLst/>
                <a:rect l="l" t="t" r="r" b="b"/>
                <a:pathLst>
                  <a:path w="475488" h="539242">
                    <a:moveTo>
                      <a:pt x="127" y="0"/>
                    </a:moveTo>
                    <a:lnTo>
                      <a:pt x="127381" y="0"/>
                    </a:lnTo>
                    <a:lnTo>
                      <a:pt x="377952" y="403733"/>
                    </a:lnTo>
                    <a:lnTo>
                      <a:pt x="379476" y="403733"/>
                    </a:lnTo>
                    <a:lnTo>
                      <a:pt x="379476" y="0"/>
                    </a:lnTo>
                    <a:lnTo>
                      <a:pt x="475488" y="0"/>
                    </a:lnTo>
                    <a:lnTo>
                      <a:pt x="475488" y="539242"/>
                    </a:lnTo>
                    <a:lnTo>
                      <a:pt x="353568" y="539242"/>
                    </a:lnTo>
                    <a:lnTo>
                      <a:pt x="97536" y="122682"/>
                    </a:lnTo>
                    <a:lnTo>
                      <a:pt x="96012" y="122682"/>
                    </a:lnTo>
                    <a:lnTo>
                      <a:pt x="96012" y="539242"/>
                    </a:lnTo>
                    <a:lnTo>
                      <a:pt x="0" y="539242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31" name="Freeform 31">
                <a:extLst>
                  <a:ext uri="{FF2B5EF4-FFF2-40B4-BE49-F238E27FC236}">
                    <a16:creationId xmlns:a16="http://schemas.microsoft.com/office/drawing/2014/main" id="{09F6FB50-0883-4F36-5215-571E8EE6A528}"/>
                  </a:ext>
                </a:extLst>
              </p:cNvPr>
              <p:cNvSpPr/>
              <p:nvPr/>
            </p:nvSpPr>
            <p:spPr>
              <a:xfrm>
                <a:off x="3357880" y="77216"/>
                <a:ext cx="426593" cy="539242"/>
              </a:xfrm>
              <a:custGeom>
                <a:avLst/>
                <a:gdLst/>
                <a:ahLst/>
                <a:cxnLst/>
                <a:rect l="l" t="t" r="r" b="b"/>
                <a:pathLst>
                  <a:path w="426593" h="539242">
                    <a:moveTo>
                      <a:pt x="165227" y="83820"/>
                    </a:moveTo>
                    <a:lnTo>
                      <a:pt x="0" y="83820"/>
                    </a:lnTo>
                    <a:lnTo>
                      <a:pt x="0" y="0"/>
                    </a:lnTo>
                    <a:lnTo>
                      <a:pt x="426593" y="0"/>
                    </a:lnTo>
                    <a:lnTo>
                      <a:pt x="426593" y="83820"/>
                    </a:lnTo>
                    <a:lnTo>
                      <a:pt x="261239" y="83820"/>
                    </a:lnTo>
                    <a:lnTo>
                      <a:pt x="261239" y="539242"/>
                    </a:lnTo>
                    <a:lnTo>
                      <a:pt x="165227" y="539242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32" name="Freeform 32">
                <a:extLst>
                  <a:ext uri="{FF2B5EF4-FFF2-40B4-BE49-F238E27FC236}">
                    <a16:creationId xmlns:a16="http://schemas.microsoft.com/office/drawing/2014/main" id="{7E378963-6221-BDA6-8308-6A5C40DDA855}"/>
                  </a:ext>
                </a:extLst>
              </p:cNvPr>
              <p:cNvSpPr/>
              <p:nvPr/>
            </p:nvSpPr>
            <p:spPr>
              <a:xfrm>
                <a:off x="3847719" y="77216"/>
                <a:ext cx="96012" cy="539242"/>
              </a:xfrm>
              <a:custGeom>
                <a:avLst/>
                <a:gdLst/>
                <a:ahLst/>
                <a:cxnLst/>
                <a:rect l="l" t="t" r="r" b="b"/>
                <a:pathLst>
                  <a:path w="96012" h="539242">
                    <a:moveTo>
                      <a:pt x="0" y="0"/>
                    </a:moveTo>
                    <a:lnTo>
                      <a:pt x="96012" y="0"/>
                    </a:lnTo>
                    <a:lnTo>
                      <a:pt x="96012" y="539242"/>
                    </a:lnTo>
                    <a:lnTo>
                      <a:pt x="0" y="539242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33" name="Freeform 33">
                <a:extLst>
                  <a:ext uri="{FF2B5EF4-FFF2-40B4-BE49-F238E27FC236}">
                    <a16:creationId xmlns:a16="http://schemas.microsoft.com/office/drawing/2014/main" id="{84D25208-0844-47F3-F2D5-9B1A09C68247}"/>
                  </a:ext>
                </a:extLst>
              </p:cNvPr>
              <p:cNvSpPr/>
              <p:nvPr/>
            </p:nvSpPr>
            <p:spPr>
              <a:xfrm>
                <a:off x="4037965" y="63500"/>
                <a:ext cx="579755" cy="566928"/>
              </a:xfrm>
              <a:custGeom>
                <a:avLst/>
                <a:gdLst/>
                <a:ahLst/>
                <a:cxnLst/>
                <a:rect l="l" t="t" r="r" b="b"/>
                <a:pathLst>
                  <a:path w="579755" h="566928">
                    <a:moveTo>
                      <a:pt x="104521" y="281813"/>
                    </a:moveTo>
                    <a:cubicBezTo>
                      <a:pt x="104521" y="310769"/>
                      <a:pt x="108966" y="337312"/>
                      <a:pt x="117856" y="361442"/>
                    </a:cubicBezTo>
                    <a:cubicBezTo>
                      <a:pt x="126746" y="385572"/>
                      <a:pt x="139446" y="406527"/>
                      <a:pt x="155956" y="424307"/>
                    </a:cubicBezTo>
                    <a:cubicBezTo>
                      <a:pt x="172466" y="442087"/>
                      <a:pt x="192024" y="455930"/>
                      <a:pt x="214630" y="465836"/>
                    </a:cubicBezTo>
                    <a:cubicBezTo>
                      <a:pt x="237236" y="475742"/>
                      <a:pt x="262255" y="480695"/>
                      <a:pt x="289687" y="480695"/>
                    </a:cubicBezTo>
                    <a:cubicBezTo>
                      <a:pt x="317119" y="480695"/>
                      <a:pt x="342265" y="475742"/>
                      <a:pt x="365125" y="465836"/>
                    </a:cubicBezTo>
                    <a:cubicBezTo>
                      <a:pt x="387985" y="455930"/>
                      <a:pt x="407670" y="442087"/>
                      <a:pt x="424180" y="424307"/>
                    </a:cubicBezTo>
                    <a:cubicBezTo>
                      <a:pt x="440690" y="406527"/>
                      <a:pt x="453390" y="385572"/>
                      <a:pt x="462280" y="361442"/>
                    </a:cubicBezTo>
                    <a:cubicBezTo>
                      <a:pt x="471170" y="337312"/>
                      <a:pt x="475615" y="310769"/>
                      <a:pt x="475615" y="281813"/>
                    </a:cubicBezTo>
                    <a:cubicBezTo>
                      <a:pt x="475615" y="253873"/>
                      <a:pt x="471169" y="227965"/>
                      <a:pt x="462280" y="204089"/>
                    </a:cubicBezTo>
                    <a:cubicBezTo>
                      <a:pt x="453390" y="180213"/>
                      <a:pt x="440817" y="159385"/>
                      <a:pt x="424561" y="141605"/>
                    </a:cubicBezTo>
                    <a:cubicBezTo>
                      <a:pt x="408305" y="123825"/>
                      <a:pt x="388747" y="109855"/>
                      <a:pt x="365887" y="99695"/>
                    </a:cubicBezTo>
                    <a:cubicBezTo>
                      <a:pt x="343027" y="89535"/>
                      <a:pt x="317627" y="84455"/>
                      <a:pt x="289687" y="84455"/>
                    </a:cubicBezTo>
                    <a:cubicBezTo>
                      <a:pt x="261747" y="84455"/>
                      <a:pt x="236474" y="89535"/>
                      <a:pt x="213868" y="99695"/>
                    </a:cubicBezTo>
                    <a:cubicBezTo>
                      <a:pt x="191262" y="109855"/>
                      <a:pt x="171831" y="123825"/>
                      <a:pt x="155575" y="141605"/>
                    </a:cubicBezTo>
                    <a:cubicBezTo>
                      <a:pt x="139319" y="159385"/>
                      <a:pt x="126746" y="180213"/>
                      <a:pt x="117856" y="204089"/>
                    </a:cubicBezTo>
                    <a:cubicBezTo>
                      <a:pt x="108966" y="227965"/>
                      <a:pt x="104521" y="253873"/>
                      <a:pt x="104521" y="281813"/>
                    </a:cubicBezTo>
                    <a:moveTo>
                      <a:pt x="127" y="281813"/>
                    </a:moveTo>
                    <a:cubicBezTo>
                      <a:pt x="127" y="238633"/>
                      <a:pt x="7366" y="199644"/>
                      <a:pt x="21844" y="164846"/>
                    </a:cubicBezTo>
                    <a:cubicBezTo>
                      <a:pt x="36322" y="130048"/>
                      <a:pt x="56388" y="100457"/>
                      <a:pt x="82042" y="76073"/>
                    </a:cubicBezTo>
                    <a:cubicBezTo>
                      <a:pt x="107696" y="51689"/>
                      <a:pt x="138176" y="32893"/>
                      <a:pt x="173482" y="19685"/>
                    </a:cubicBezTo>
                    <a:cubicBezTo>
                      <a:pt x="208788" y="6477"/>
                      <a:pt x="247142" y="0"/>
                      <a:pt x="288798" y="0"/>
                    </a:cubicBezTo>
                    <a:cubicBezTo>
                      <a:pt x="330962" y="0"/>
                      <a:pt x="369824" y="6604"/>
                      <a:pt x="405257" y="19812"/>
                    </a:cubicBezTo>
                    <a:cubicBezTo>
                      <a:pt x="440690" y="33020"/>
                      <a:pt x="471551" y="51816"/>
                      <a:pt x="497459" y="76200"/>
                    </a:cubicBezTo>
                    <a:cubicBezTo>
                      <a:pt x="523367" y="100584"/>
                      <a:pt x="543560" y="130175"/>
                      <a:pt x="558038" y="164973"/>
                    </a:cubicBezTo>
                    <a:cubicBezTo>
                      <a:pt x="572516" y="199771"/>
                      <a:pt x="579755" y="238760"/>
                      <a:pt x="579755" y="281940"/>
                    </a:cubicBezTo>
                    <a:cubicBezTo>
                      <a:pt x="579755" y="324104"/>
                      <a:pt x="572516" y="362585"/>
                      <a:pt x="558038" y="397383"/>
                    </a:cubicBezTo>
                    <a:cubicBezTo>
                      <a:pt x="543560" y="432181"/>
                      <a:pt x="523367" y="462153"/>
                      <a:pt x="497459" y="487299"/>
                    </a:cubicBezTo>
                    <a:cubicBezTo>
                      <a:pt x="471552" y="512445"/>
                      <a:pt x="440817" y="532003"/>
                      <a:pt x="405257" y="545973"/>
                    </a:cubicBezTo>
                    <a:cubicBezTo>
                      <a:pt x="369697" y="559943"/>
                      <a:pt x="330962" y="566928"/>
                      <a:pt x="288798" y="566928"/>
                    </a:cubicBezTo>
                    <a:cubicBezTo>
                      <a:pt x="247142" y="566928"/>
                      <a:pt x="208661" y="559943"/>
                      <a:pt x="173355" y="545973"/>
                    </a:cubicBezTo>
                    <a:cubicBezTo>
                      <a:pt x="138049" y="532003"/>
                      <a:pt x="107569" y="512445"/>
                      <a:pt x="81915" y="487299"/>
                    </a:cubicBezTo>
                    <a:cubicBezTo>
                      <a:pt x="56261" y="462153"/>
                      <a:pt x="36195" y="432181"/>
                      <a:pt x="21717" y="397383"/>
                    </a:cubicBezTo>
                    <a:cubicBezTo>
                      <a:pt x="7239" y="362585"/>
                      <a:pt x="0" y="324104"/>
                      <a:pt x="0" y="281940"/>
                    </a:cubicBezTo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34" name="Freeform 34">
                <a:extLst>
                  <a:ext uri="{FF2B5EF4-FFF2-40B4-BE49-F238E27FC236}">
                    <a16:creationId xmlns:a16="http://schemas.microsoft.com/office/drawing/2014/main" id="{B5145B80-E8EE-C56B-D1F0-A12650BC9C39}"/>
                  </a:ext>
                </a:extLst>
              </p:cNvPr>
              <p:cNvSpPr/>
              <p:nvPr/>
            </p:nvSpPr>
            <p:spPr>
              <a:xfrm>
                <a:off x="4710684" y="77216"/>
                <a:ext cx="475361" cy="539242"/>
              </a:xfrm>
              <a:custGeom>
                <a:avLst/>
                <a:gdLst/>
                <a:ahLst/>
                <a:cxnLst/>
                <a:rect l="l" t="t" r="r" b="b"/>
                <a:pathLst>
                  <a:path w="475361" h="539242">
                    <a:moveTo>
                      <a:pt x="0" y="0"/>
                    </a:moveTo>
                    <a:lnTo>
                      <a:pt x="127254" y="0"/>
                    </a:lnTo>
                    <a:lnTo>
                      <a:pt x="377825" y="403733"/>
                    </a:lnTo>
                    <a:lnTo>
                      <a:pt x="379349" y="403733"/>
                    </a:lnTo>
                    <a:lnTo>
                      <a:pt x="379349" y="0"/>
                    </a:lnTo>
                    <a:lnTo>
                      <a:pt x="475361" y="0"/>
                    </a:lnTo>
                    <a:lnTo>
                      <a:pt x="475361" y="539242"/>
                    </a:lnTo>
                    <a:lnTo>
                      <a:pt x="353441" y="539242"/>
                    </a:lnTo>
                    <a:lnTo>
                      <a:pt x="97536" y="122682"/>
                    </a:lnTo>
                    <a:lnTo>
                      <a:pt x="96012" y="122682"/>
                    </a:lnTo>
                    <a:lnTo>
                      <a:pt x="96012" y="539242"/>
                    </a:lnTo>
                    <a:lnTo>
                      <a:pt x="0" y="539242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</p:grpSp>
        <p:grpSp>
          <p:nvGrpSpPr>
            <p:cNvPr id="35" name="Group 35">
              <a:extLst>
                <a:ext uri="{FF2B5EF4-FFF2-40B4-BE49-F238E27FC236}">
                  <a16:creationId xmlns:a16="http://schemas.microsoft.com/office/drawing/2014/main" id="{5BA57989-EB09-E4CD-9529-43644E70A382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2786647" y="969061"/>
              <a:ext cx="19854" cy="194739"/>
              <a:chOff x="0" y="0"/>
              <a:chExt cx="77660" cy="761695"/>
            </a:xfrm>
          </p:grpSpPr>
          <p:sp>
            <p:nvSpPr>
              <p:cNvPr id="36" name="Freeform 36">
                <a:extLst>
                  <a:ext uri="{FF2B5EF4-FFF2-40B4-BE49-F238E27FC236}">
                    <a16:creationId xmlns:a16="http://schemas.microsoft.com/office/drawing/2014/main" id="{C7CF28BE-AE71-A4FB-4935-BD7BBB680D0B}"/>
                  </a:ext>
                </a:extLst>
              </p:cNvPr>
              <p:cNvSpPr/>
              <p:nvPr/>
            </p:nvSpPr>
            <p:spPr>
              <a:xfrm>
                <a:off x="0" y="0"/>
                <a:ext cx="77597" cy="761746"/>
              </a:xfrm>
              <a:custGeom>
                <a:avLst/>
                <a:gdLst/>
                <a:ahLst/>
                <a:cxnLst/>
                <a:rect l="l" t="t" r="r" b="b"/>
                <a:pathLst>
                  <a:path w="77597" h="761746">
                    <a:moveTo>
                      <a:pt x="77597" y="761746"/>
                    </a:moveTo>
                    <a:lnTo>
                      <a:pt x="0" y="761746"/>
                    </a:lnTo>
                    <a:lnTo>
                      <a:pt x="0" y="0"/>
                    </a:lnTo>
                    <a:lnTo>
                      <a:pt x="77597" y="0"/>
                    </a:lnTo>
                    <a:close/>
                  </a:path>
                </a:pathLst>
              </a:custGeom>
              <a:solidFill>
                <a:srgbClr val="090F10"/>
              </a:solidFill>
            </p:spPr>
          </p:sp>
        </p:grpSp>
        <p:grpSp>
          <p:nvGrpSpPr>
            <p:cNvPr id="37" name="Group 37">
              <a:extLst>
                <a:ext uri="{FF2B5EF4-FFF2-40B4-BE49-F238E27FC236}">
                  <a16:creationId xmlns:a16="http://schemas.microsoft.com/office/drawing/2014/main" id="{C4EE8443-1979-F450-B954-C23C47141773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2252006" y="651465"/>
              <a:ext cx="787540" cy="256520"/>
              <a:chOff x="0" y="0"/>
              <a:chExt cx="3080360" cy="1003338"/>
            </a:xfrm>
          </p:grpSpPr>
          <p:sp>
            <p:nvSpPr>
              <p:cNvPr id="38" name="Freeform 38">
                <a:extLst>
                  <a:ext uri="{FF2B5EF4-FFF2-40B4-BE49-F238E27FC236}">
                    <a16:creationId xmlns:a16="http://schemas.microsoft.com/office/drawing/2014/main" id="{4D9EBA51-309B-ED13-F3CE-06DF479BA898}"/>
                  </a:ext>
                </a:extLst>
              </p:cNvPr>
              <p:cNvSpPr/>
              <p:nvPr/>
            </p:nvSpPr>
            <p:spPr>
              <a:xfrm>
                <a:off x="63500" y="63500"/>
                <a:ext cx="800862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800862" h="876300">
                    <a:moveTo>
                      <a:pt x="283464" y="370078"/>
                    </a:moveTo>
                    <a:lnTo>
                      <a:pt x="341122" y="370078"/>
                    </a:lnTo>
                    <a:cubicBezTo>
                      <a:pt x="350901" y="370078"/>
                      <a:pt x="361823" y="369316"/>
                      <a:pt x="373634" y="367665"/>
                    </a:cubicBezTo>
                    <a:cubicBezTo>
                      <a:pt x="385445" y="366014"/>
                      <a:pt x="396494" y="362585"/>
                      <a:pt x="406781" y="357124"/>
                    </a:cubicBezTo>
                    <a:cubicBezTo>
                      <a:pt x="417068" y="351663"/>
                      <a:pt x="425577" y="344297"/>
                      <a:pt x="432562" y="334772"/>
                    </a:cubicBezTo>
                    <a:cubicBezTo>
                      <a:pt x="439547" y="325247"/>
                      <a:pt x="442976" y="312674"/>
                      <a:pt x="442976" y="297053"/>
                    </a:cubicBezTo>
                    <a:cubicBezTo>
                      <a:pt x="442976" y="281432"/>
                      <a:pt x="440055" y="268986"/>
                      <a:pt x="434340" y="259969"/>
                    </a:cubicBezTo>
                    <a:cubicBezTo>
                      <a:pt x="428625" y="250952"/>
                      <a:pt x="421259" y="244094"/>
                      <a:pt x="412242" y="239522"/>
                    </a:cubicBezTo>
                    <a:cubicBezTo>
                      <a:pt x="403225" y="234950"/>
                      <a:pt x="393446" y="232156"/>
                      <a:pt x="382778" y="230886"/>
                    </a:cubicBezTo>
                    <a:cubicBezTo>
                      <a:pt x="372110" y="229616"/>
                      <a:pt x="362331" y="229108"/>
                      <a:pt x="353314" y="229108"/>
                    </a:cubicBezTo>
                    <a:lnTo>
                      <a:pt x="283464" y="229108"/>
                    </a:lnTo>
                    <a:close/>
                    <a:moveTo>
                      <a:pt x="0" y="0"/>
                    </a:moveTo>
                    <a:lnTo>
                      <a:pt x="377571" y="0"/>
                    </a:lnTo>
                    <a:cubicBezTo>
                      <a:pt x="420497" y="0"/>
                      <a:pt x="463169" y="4318"/>
                      <a:pt x="505714" y="12954"/>
                    </a:cubicBezTo>
                    <a:cubicBezTo>
                      <a:pt x="548259" y="21590"/>
                      <a:pt x="586232" y="36957"/>
                      <a:pt x="619633" y="58801"/>
                    </a:cubicBezTo>
                    <a:cubicBezTo>
                      <a:pt x="653034" y="80645"/>
                      <a:pt x="680085" y="109982"/>
                      <a:pt x="700659" y="146685"/>
                    </a:cubicBezTo>
                    <a:cubicBezTo>
                      <a:pt x="721233" y="183388"/>
                      <a:pt x="731647" y="229362"/>
                      <a:pt x="731647" y="284734"/>
                    </a:cubicBezTo>
                    <a:cubicBezTo>
                      <a:pt x="731647" y="338328"/>
                      <a:pt x="718439" y="385572"/>
                      <a:pt x="692150" y="426466"/>
                    </a:cubicBezTo>
                    <a:cubicBezTo>
                      <a:pt x="665861" y="467360"/>
                      <a:pt x="628015" y="498856"/>
                      <a:pt x="578612" y="521208"/>
                    </a:cubicBezTo>
                    <a:lnTo>
                      <a:pt x="800862" y="876300"/>
                    </a:lnTo>
                    <a:lnTo>
                      <a:pt x="462407" y="876300"/>
                    </a:lnTo>
                    <a:lnTo>
                      <a:pt x="294640" y="563245"/>
                    </a:lnTo>
                    <a:lnTo>
                      <a:pt x="286004" y="563245"/>
                    </a:lnTo>
                    <a:lnTo>
                      <a:pt x="286004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39" name="Freeform 39">
                <a:extLst>
                  <a:ext uri="{FF2B5EF4-FFF2-40B4-BE49-F238E27FC236}">
                    <a16:creationId xmlns:a16="http://schemas.microsoft.com/office/drawing/2014/main" id="{79B817F4-570D-E980-956B-DDD2F0B46D7B}"/>
                  </a:ext>
                </a:extLst>
              </p:cNvPr>
              <p:cNvSpPr/>
              <p:nvPr/>
            </p:nvSpPr>
            <p:spPr>
              <a:xfrm>
                <a:off x="948563" y="63500"/>
                <a:ext cx="297053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297053" h="876300">
                    <a:moveTo>
                      <a:pt x="0" y="0"/>
                    </a:moveTo>
                    <a:lnTo>
                      <a:pt x="297053" y="0"/>
                    </a:lnTo>
                    <a:lnTo>
                      <a:pt x="297053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40" name="Freeform 40">
                <a:extLst>
                  <a:ext uri="{FF2B5EF4-FFF2-40B4-BE49-F238E27FC236}">
                    <a16:creationId xmlns:a16="http://schemas.microsoft.com/office/drawing/2014/main" id="{8198B449-DBF8-DC78-A2D7-25A2A73F2ABF}"/>
                  </a:ext>
                </a:extLst>
              </p:cNvPr>
              <p:cNvSpPr/>
              <p:nvPr/>
            </p:nvSpPr>
            <p:spPr>
              <a:xfrm>
                <a:off x="1338453" y="63500"/>
                <a:ext cx="725297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725297" h="876300">
                    <a:moveTo>
                      <a:pt x="509905" y="876300"/>
                    </a:moveTo>
                    <a:lnTo>
                      <a:pt x="215265" y="876300"/>
                    </a:lnTo>
                    <a:lnTo>
                      <a:pt x="215265" y="248793"/>
                    </a:lnTo>
                    <a:lnTo>
                      <a:pt x="0" y="248793"/>
                    </a:lnTo>
                    <a:lnTo>
                      <a:pt x="0" y="0"/>
                    </a:lnTo>
                    <a:lnTo>
                      <a:pt x="725297" y="0"/>
                    </a:lnTo>
                    <a:lnTo>
                      <a:pt x="725297" y="248793"/>
                    </a:lnTo>
                    <a:lnTo>
                      <a:pt x="509905" y="248793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41" name="Freeform 41">
                <a:extLst>
                  <a:ext uri="{FF2B5EF4-FFF2-40B4-BE49-F238E27FC236}">
                    <a16:creationId xmlns:a16="http://schemas.microsoft.com/office/drawing/2014/main" id="{39C10F61-7E87-2F38-B639-05C771C68CE1}"/>
                  </a:ext>
                </a:extLst>
              </p:cNvPr>
              <p:cNvSpPr/>
              <p:nvPr/>
            </p:nvSpPr>
            <p:spPr>
              <a:xfrm>
                <a:off x="2043938" y="63500"/>
                <a:ext cx="972947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972947" h="876300">
                    <a:moveTo>
                      <a:pt x="625094" y="876300"/>
                    </a:moveTo>
                    <a:lnTo>
                      <a:pt x="330454" y="876300"/>
                    </a:lnTo>
                    <a:lnTo>
                      <a:pt x="330454" y="517398"/>
                    </a:lnTo>
                    <a:lnTo>
                      <a:pt x="0" y="0"/>
                    </a:lnTo>
                    <a:lnTo>
                      <a:pt x="355219" y="0"/>
                    </a:lnTo>
                    <a:lnTo>
                      <a:pt x="493903" y="257429"/>
                    </a:lnTo>
                    <a:lnTo>
                      <a:pt x="626364" y="0"/>
                    </a:lnTo>
                    <a:lnTo>
                      <a:pt x="972947" y="0"/>
                    </a:lnTo>
                    <a:lnTo>
                      <a:pt x="625094" y="517398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</p:grpSp>
        <p:grpSp>
          <p:nvGrpSpPr>
            <p:cNvPr id="42" name="Group 42">
              <a:extLst>
                <a:ext uri="{FF2B5EF4-FFF2-40B4-BE49-F238E27FC236}">
                  <a16:creationId xmlns:a16="http://schemas.microsoft.com/office/drawing/2014/main" id="{ED812844-5452-2C6E-B5DF-36527B4AE040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2863106" y="972383"/>
              <a:ext cx="485817" cy="177359"/>
              <a:chOff x="0" y="0"/>
              <a:chExt cx="1900212" cy="693712"/>
            </a:xfrm>
          </p:grpSpPr>
          <p:sp>
            <p:nvSpPr>
              <p:cNvPr id="43" name="Freeform 43">
                <a:extLst>
                  <a:ext uri="{FF2B5EF4-FFF2-40B4-BE49-F238E27FC236}">
                    <a16:creationId xmlns:a16="http://schemas.microsoft.com/office/drawing/2014/main" id="{2E9B5E00-C939-CC5C-6C68-338515578448}"/>
                  </a:ext>
                </a:extLst>
              </p:cNvPr>
              <p:cNvSpPr/>
              <p:nvPr/>
            </p:nvSpPr>
            <p:spPr>
              <a:xfrm>
                <a:off x="63500" y="63500"/>
                <a:ext cx="362585" cy="553085"/>
              </a:xfrm>
              <a:custGeom>
                <a:avLst/>
                <a:gdLst/>
                <a:ahLst/>
                <a:cxnLst/>
                <a:rect l="l" t="t" r="r" b="b"/>
                <a:pathLst>
                  <a:path w="362585" h="553085">
                    <a:moveTo>
                      <a:pt x="3810" y="469265"/>
                    </a:moveTo>
                    <a:lnTo>
                      <a:pt x="211709" y="265049"/>
                    </a:lnTo>
                    <a:cubicBezTo>
                      <a:pt x="228473" y="248793"/>
                      <a:pt x="241808" y="232410"/>
                      <a:pt x="251714" y="215900"/>
                    </a:cubicBezTo>
                    <a:cubicBezTo>
                      <a:pt x="261620" y="199390"/>
                      <a:pt x="266573" y="180467"/>
                      <a:pt x="266573" y="159131"/>
                    </a:cubicBezTo>
                    <a:cubicBezTo>
                      <a:pt x="266573" y="133731"/>
                      <a:pt x="258318" y="113538"/>
                      <a:pt x="241808" y="98552"/>
                    </a:cubicBezTo>
                    <a:cubicBezTo>
                      <a:pt x="225298" y="83566"/>
                      <a:pt x="204851" y="76200"/>
                      <a:pt x="180467" y="76200"/>
                    </a:cubicBezTo>
                    <a:cubicBezTo>
                      <a:pt x="154559" y="76200"/>
                      <a:pt x="133731" y="84963"/>
                      <a:pt x="117983" y="102489"/>
                    </a:cubicBezTo>
                    <a:cubicBezTo>
                      <a:pt x="102235" y="120015"/>
                      <a:pt x="92583" y="141986"/>
                      <a:pt x="89027" y="168402"/>
                    </a:cubicBezTo>
                    <a:lnTo>
                      <a:pt x="0" y="154686"/>
                    </a:lnTo>
                    <a:cubicBezTo>
                      <a:pt x="2540" y="132334"/>
                      <a:pt x="8890" y="111760"/>
                      <a:pt x="19050" y="92964"/>
                    </a:cubicBezTo>
                    <a:cubicBezTo>
                      <a:pt x="29210" y="74168"/>
                      <a:pt x="42164" y="57912"/>
                      <a:pt x="57912" y="44196"/>
                    </a:cubicBezTo>
                    <a:cubicBezTo>
                      <a:pt x="73660" y="30480"/>
                      <a:pt x="92075" y="19685"/>
                      <a:pt x="113157" y="11811"/>
                    </a:cubicBezTo>
                    <a:cubicBezTo>
                      <a:pt x="134239" y="3937"/>
                      <a:pt x="157226" y="0"/>
                      <a:pt x="181991" y="0"/>
                    </a:cubicBezTo>
                    <a:cubicBezTo>
                      <a:pt x="205359" y="0"/>
                      <a:pt x="227838" y="3302"/>
                      <a:pt x="249428" y="9906"/>
                    </a:cubicBezTo>
                    <a:cubicBezTo>
                      <a:pt x="271018" y="16510"/>
                      <a:pt x="290195" y="26543"/>
                      <a:pt x="306959" y="40005"/>
                    </a:cubicBezTo>
                    <a:cubicBezTo>
                      <a:pt x="323723" y="53467"/>
                      <a:pt x="337058" y="69977"/>
                      <a:pt x="346964" y="89535"/>
                    </a:cubicBezTo>
                    <a:cubicBezTo>
                      <a:pt x="356870" y="109093"/>
                      <a:pt x="361823" y="131826"/>
                      <a:pt x="361823" y="157734"/>
                    </a:cubicBezTo>
                    <a:cubicBezTo>
                      <a:pt x="361823" y="175006"/>
                      <a:pt x="359537" y="191135"/>
                      <a:pt x="354965" y="206121"/>
                    </a:cubicBezTo>
                    <a:cubicBezTo>
                      <a:pt x="350393" y="221107"/>
                      <a:pt x="344170" y="235204"/>
                      <a:pt x="336296" y="248412"/>
                    </a:cubicBezTo>
                    <a:cubicBezTo>
                      <a:pt x="328422" y="261620"/>
                      <a:pt x="319278" y="274193"/>
                      <a:pt x="308864" y="286131"/>
                    </a:cubicBezTo>
                    <a:cubicBezTo>
                      <a:pt x="298450" y="298069"/>
                      <a:pt x="287147" y="309626"/>
                      <a:pt x="274955" y="320802"/>
                    </a:cubicBezTo>
                    <a:lnTo>
                      <a:pt x="119507" y="469265"/>
                    </a:lnTo>
                    <a:lnTo>
                      <a:pt x="362585" y="469265"/>
                    </a:lnTo>
                    <a:lnTo>
                      <a:pt x="362585" y="553085"/>
                    </a:lnTo>
                    <a:lnTo>
                      <a:pt x="3810" y="553085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44" name="Freeform 44">
                <a:extLst>
                  <a:ext uri="{FF2B5EF4-FFF2-40B4-BE49-F238E27FC236}">
                    <a16:creationId xmlns:a16="http://schemas.microsoft.com/office/drawing/2014/main" id="{9578E149-1444-D336-F8D5-29F037290548}"/>
                  </a:ext>
                </a:extLst>
              </p:cNvPr>
              <p:cNvSpPr/>
              <p:nvPr/>
            </p:nvSpPr>
            <p:spPr>
              <a:xfrm>
                <a:off x="521208" y="63500"/>
                <a:ext cx="381000" cy="566928"/>
              </a:xfrm>
              <a:custGeom>
                <a:avLst/>
                <a:gdLst/>
                <a:ahLst/>
                <a:cxnLst/>
                <a:rect l="l" t="t" r="r" b="b"/>
                <a:pathLst>
                  <a:path w="381000" h="566928">
                    <a:moveTo>
                      <a:pt x="287274" y="283337"/>
                    </a:moveTo>
                    <a:cubicBezTo>
                      <a:pt x="287274" y="264541"/>
                      <a:pt x="286131" y="243205"/>
                      <a:pt x="283845" y="219329"/>
                    </a:cubicBezTo>
                    <a:cubicBezTo>
                      <a:pt x="281559" y="195453"/>
                      <a:pt x="276987" y="172847"/>
                      <a:pt x="270129" y="151511"/>
                    </a:cubicBezTo>
                    <a:cubicBezTo>
                      <a:pt x="263271" y="130175"/>
                      <a:pt x="253492" y="112395"/>
                      <a:pt x="240792" y="97917"/>
                    </a:cubicBezTo>
                    <a:cubicBezTo>
                      <a:pt x="228092" y="83439"/>
                      <a:pt x="211582" y="76200"/>
                      <a:pt x="191262" y="76200"/>
                    </a:cubicBezTo>
                    <a:cubicBezTo>
                      <a:pt x="170434" y="76200"/>
                      <a:pt x="153670" y="83439"/>
                      <a:pt x="140970" y="97917"/>
                    </a:cubicBezTo>
                    <a:cubicBezTo>
                      <a:pt x="128270" y="112395"/>
                      <a:pt x="118491" y="130302"/>
                      <a:pt x="111633" y="151638"/>
                    </a:cubicBezTo>
                    <a:cubicBezTo>
                      <a:pt x="104775" y="172974"/>
                      <a:pt x="100076" y="195580"/>
                      <a:pt x="97536" y="219456"/>
                    </a:cubicBezTo>
                    <a:cubicBezTo>
                      <a:pt x="94996" y="243332"/>
                      <a:pt x="93726" y="264668"/>
                      <a:pt x="93726" y="283464"/>
                    </a:cubicBezTo>
                    <a:cubicBezTo>
                      <a:pt x="93726" y="302260"/>
                      <a:pt x="94996" y="323596"/>
                      <a:pt x="97536" y="347472"/>
                    </a:cubicBezTo>
                    <a:cubicBezTo>
                      <a:pt x="100076" y="371348"/>
                      <a:pt x="104775" y="393700"/>
                      <a:pt x="111633" y="414528"/>
                    </a:cubicBezTo>
                    <a:cubicBezTo>
                      <a:pt x="118491" y="435356"/>
                      <a:pt x="128270" y="453009"/>
                      <a:pt x="140970" y="467487"/>
                    </a:cubicBezTo>
                    <a:cubicBezTo>
                      <a:pt x="153670" y="481965"/>
                      <a:pt x="170434" y="489204"/>
                      <a:pt x="191262" y="489204"/>
                    </a:cubicBezTo>
                    <a:cubicBezTo>
                      <a:pt x="211582" y="489204"/>
                      <a:pt x="228092" y="481965"/>
                      <a:pt x="240792" y="467487"/>
                    </a:cubicBezTo>
                    <a:cubicBezTo>
                      <a:pt x="253492" y="453009"/>
                      <a:pt x="263271" y="435356"/>
                      <a:pt x="270129" y="414528"/>
                    </a:cubicBezTo>
                    <a:cubicBezTo>
                      <a:pt x="276987" y="393700"/>
                      <a:pt x="281559" y="371348"/>
                      <a:pt x="283845" y="347472"/>
                    </a:cubicBezTo>
                    <a:cubicBezTo>
                      <a:pt x="286131" y="323596"/>
                      <a:pt x="287274" y="302260"/>
                      <a:pt x="287274" y="283464"/>
                    </a:cubicBezTo>
                    <a:moveTo>
                      <a:pt x="381000" y="283464"/>
                    </a:moveTo>
                    <a:cubicBezTo>
                      <a:pt x="381000" y="327152"/>
                      <a:pt x="376809" y="366522"/>
                      <a:pt x="368427" y="401574"/>
                    </a:cubicBezTo>
                    <a:cubicBezTo>
                      <a:pt x="360045" y="436626"/>
                      <a:pt x="347853" y="466344"/>
                      <a:pt x="331851" y="490728"/>
                    </a:cubicBezTo>
                    <a:cubicBezTo>
                      <a:pt x="315849" y="515112"/>
                      <a:pt x="296037" y="533908"/>
                      <a:pt x="272415" y="547116"/>
                    </a:cubicBezTo>
                    <a:cubicBezTo>
                      <a:pt x="248793" y="560324"/>
                      <a:pt x="221742" y="566928"/>
                      <a:pt x="191262" y="566928"/>
                    </a:cubicBezTo>
                    <a:cubicBezTo>
                      <a:pt x="160782" y="566928"/>
                      <a:pt x="133604" y="560324"/>
                      <a:pt x="109728" y="547116"/>
                    </a:cubicBezTo>
                    <a:cubicBezTo>
                      <a:pt x="85852" y="533908"/>
                      <a:pt x="65786" y="515112"/>
                      <a:pt x="49530" y="490728"/>
                    </a:cubicBezTo>
                    <a:cubicBezTo>
                      <a:pt x="33274" y="466344"/>
                      <a:pt x="20955" y="436626"/>
                      <a:pt x="12573" y="401574"/>
                    </a:cubicBezTo>
                    <a:cubicBezTo>
                      <a:pt x="4191" y="366522"/>
                      <a:pt x="0" y="327152"/>
                      <a:pt x="0" y="283464"/>
                    </a:cubicBezTo>
                    <a:cubicBezTo>
                      <a:pt x="0" y="239776"/>
                      <a:pt x="4191" y="200406"/>
                      <a:pt x="12573" y="165481"/>
                    </a:cubicBezTo>
                    <a:cubicBezTo>
                      <a:pt x="20955" y="130556"/>
                      <a:pt x="33274" y="100711"/>
                      <a:pt x="49530" y="76327"/>
                    </a:cubicBezTo>
                    <a:cubicBezTo>
                      <a:pt x="65786" y="51943"/>
                      <a:pt x="85852" y="33147"/>
                      <a:pt x="109728" y="19939"/>
                    </a:cubicBezTo>
                    <a:cubicBezTo>
                      <a:pt x="133604" y="6731"/>
                      <a:pt x="160782" y="0"/>
                      <a:pt x="191262" y="0"/>
                    </a:cubicBezTo>
                    <a:cubicBezTo>
                      <a:pt x="221742" y="0"/>
                      <a:pt x="248793" y="6604"/>
                      <a:pt x="272415" y="19812"/>
                    </a:cubicBezTo>
                    <a:cubicBezTo>
                      <a:pt x="296037" y="33020"/>
                      <a:pt x="315849" y="51816"/>
                      <a:pt x="331851" y="76200"/>
                    </a:cubicBezTo>
                    <a:cubicBezTo>
                      <a:pt x="347853" y="100584"/>
                      <a:pt x="360045" y="130302"/>
                      <a:pt x="368427" y="165354"/>
                    </a:cubicBezTo>
                    <a:cubicBezTo>
                      <a:pt x="376809" y="200406"/>
                      <a:pt x="381000" y="239776"/>
                      <a:pt x="381000" y="283337"/>
                    </a:cubicBezTo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45" name="Freeform 45">
                <a:extLst>
                  <a:ext uri="{FF2B5EF4-FFF2-40B4-BE49-F238E27FC236}">
                    <a16:creationId xmlns:a16="http://schemas.microsoft.com/office/drawing/2014/main" id="{EA5303CA-8209-FEFC-27B6-1BD5FD05A067}"/>
                  </a:ext>
                </a:extLst>
              </p:cNvPr>
              <p:cNvSpPr/>
              <p:nvPr/>
            </p:nvSpPr>
            <p:spPr>
              <a:xfrm>
                <a:off x="992632" y="63500"/>
                <a:ext cx="362712" cy="553085"/>
              </a:xfrm>
              <a:custGeom>
                <a:avLst/>
                <a:gdLst/>
                <a:ahLst/>
                <a:cxnLst/>
                <a:rect l="l" t="t" r="r" b="b"/>
                <a:pathLst>
                  <a:path w="362712" h="553085">
                    <a:moveTo>
                      <a:pt x="3937" y="469265"/>
                    </a:moveTo>
                    <a:lnTo>
                      <a:pt x="211836" y="265049"/>
                    </a:lnTo>
                    <a:cubicBezTo>
                      <a:pt x="228600" y="248793"/>
                      <a:pt x="241935" y="232410"/>
                      <a:pt x="251841" y="215900"/>
                    </a:cubicBezTo>
                    <a:cubicBezTo>
                      <a:pt x="261747" y="199390"/>
                      <a:pt x="266700" y="180467"/>
                      <a:pt x="266700" y="159131"/>
                    </a:cubicBezTo>
                    <a:cubicBezTo>
                      <a:pt x="266700" y="133731"/>
                      <a:pt x="258445" y="113538"/>
                      <a:pt x="241935" y="98552"/>
                    </a:cubicBezTo>
                    <a:cubicBezTo>
                      <a:pt x="225425" y="83566"/>
                      <a:pt x="204978" y="76200"/>
                      <a:pt x="180594" y="76200"/>
                    </a:cubicBezTo>
                    <a:cubicBezTo>
                      <a:pt x="154686" y="76200"/>
                      <a:pt x="133858" y="84963"/>
                      <a:pt x="118110" y="102489"/>
                    </a:cubicBezTo>
                    <a:cubicBezTo>
                      <a:pt x="102362" y="120015"/>
                      <a:pt x="92710" y="141986"/>
                      <a:pt x="89154" y="168402"/>
                    </a:cubicBezTo>
                    <a:lnTo>
                      <a:pt x="0" y="154686"/>
                    </a:lnTo>
                    <a:cubicBezTo>
                      <a:pt x="2540" y="132334"/>
                      <a:pt x="8890" y="111760"/>
                      <a:pt x="19050" y="92964"/>
                    </a:cubicBezTo>
                    <a:cubicBezTo>
                      <a:pt x="29210" y="74168"/>
                      <a:pt x="42164" y="57912"/>
                      <a:pt x="57912" y="44196"/>
                    </a:cubicBezTo>
                    <a:cubicBezTo>
                      <a:pt x="73660" y="30480"/>
                      <a:pt x="92075" y="19685"/>
                      <a:pt x="113157" y="11811"/>
                    </a:cubicBezTo>
                    <a:cubicBezTo>
                      <a:pt x="134239" y="3937"/>
                      <a:pt x="157226" y="0"/>
                      <a:pt x="182118" y="0"/>
                    </a:cubicBezTo>
                    <a:cubicBezTo>
                      <a:pt x="205486" y="0"/>
                      <a:pt x="227965" y="3302"/>
                      <a:pt x="249555" y="9906"/>
                    </a:cubicBezTo>
                    <a:cubicBezTo>
                      <a:pt x="271145" y="16510"/>
                      <a:pt x="290322" y="26543"/>
                      <a:pt x="307086" y="40005"/>
                    </a:cubicBezTo>
                    <a:cubicBezTo>
                      <a:pt x="323850" y="53467"/>
                      <a:pt x="337185" y="69977"/>
                      <a:pt x="347091" y="89535"/>
                    </a:cubicBezTo>
                    <a:cubicBezTo>
                      <a:pt x="356997" y="109093"/>
                      <a:pt x="361950" y="131826"/>
                      <a:pt x="361950" y="157734"/>
                    </a:cubicBezTo>
                    <a:cubicBezTo>
                      <a:pt x="361950" y="175006"/>
                      <a:pt x="359664" y="191135"/>
                      <a:pt x="355092" y="206121"/>
                    </a:cubicBezTo>
                    <a:cubicBezTo>
                      <a:pt x="350520" y="221107"/>
                      <a:pt x="344297" y="235204"/>
                      <a:pt x="336423" y="248412"/>
                    </a:cubicBezTo>
                    <a:cubicBezTo>
                      <a:pt x="328549" y="261620"/>
                      <a:pt x="319405" y="274193"/>
                      <a:pt x="308991" y="286131"/>
                    </a:cubicBezTo>
                    <a:cubicBezTo>
                      <a:pt x="298577" y="298069"/>
                      <a:pt x="287274" y="309626"/>
                      <a:pt x="275082" y="320802"/>
                    </a:cubicBezTo>
                    <a:lnTo>
                      <a:pt x="119761" y="469265"/>
                    </a:lnTo>
                    <a:lnTo>
                      <a:pt x="362712" y="469265"/>
                    </a:lnTo>
                    <a:lnTo>
                      <a:pt x="362712" y="553085"/>
                    </a:lnTo>
                    <a:lnTo>
                      <a:pt x="3937" y="553085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46" name="Freeform 46">
                <a:extLst>
                  <a:ext uri="{FF2B5EF4-FFF2-40B4-BE49-F238E27FC236}">
                    <a16:creationId xmlns:a16="http://schemas.microsoft.com/office/drawing/2014/main" id="{9C477CBE-F87D-5A27-C0EA-33243DD9DDFE}"/>
                  </a:ext>
                </a:extLst>
              </p:cNvPr>
              <p:cNvSpPr/>
              <p:nvPr/>
            </p:nvSpPr>
            <p:spPr>
              <a:xfrm>
                <a:off x="1442847" y="77216"/>
                <a:ext cx="393954" cy="553085"/>
              </a:xfrm>
              <a:custGeom>
                <a:avLst/>
                <a:gdLst/>
                <a:ahLst/>
                <a:cxnLst/>
                <a:rect l="l" t="t" r="r" b="b"/>
                <a:pathLst>
                  <a:path w="393954" h="553085">
                    <a:moveTo>
                      <a:pt x="92964" y="370205"/>
                    </a:moveTo>
                    <a:cubicBezTo>
                      <a:pt x="92964" y="384429"/>
                      <a:pt x="95377" y="397891"/>
                      <a:pt x="100203" y="410591"/>
                    </a:cubicBezTo>
                    <a:cubicBezTo>
                      <a:pt x="105029" y="423291"/>
                      <a:pt x="112014" y="434467"/>
                      <a:pt x="121158" y="444119"/>
                    </a:cubicBezTo>
                    <a:cubicBezTo>
                      <a:pt x="130302" y="453771"/>
                      <a:pt x="141224" y="461391"/>
                      <a:pt x="153924" y="466979"/>
                    </a:cubicBezTo>
                    <a:cubicBezTo>
                      <a:pt x="166624" y="472567"/>
                      <a:pt x="180848" y="475361"/>
                      <a:pt x="196596" y="475361"/>
                    </a:cubicBezTo>
                    <a:cubicBezTo>
                      <a:pt x="227584" y="475361"/>
                      <a:pt x="252603" y="465582"/>
                      <a:pt x="271653" y="446024"/>
                    </a:cubicBezTo>
                    <a:cubicBezTo>
                      <a:pt x="290703" y="426466"/>
                      <a:pt x="300228" y="400685"/>
                      <a:pt x="300228" y="368681"/>
                    </a:cubicBezTo>
                    <a:cubicBezTo>
                      <a:pt x="300228" y="353441"/>
                      <a:pt x="297815" y="339344"/>
                      <a:pt x="292989" y="326390"/>
                    </a:cubicBezTo>
                    <a:cubicBezTo>
                      <a:pt x="288163" y="313436"/>
                      <a:pt x="281178" y="302387"/>
                      <a:pt x="272034" y="293243"/>
                    </a:cubicBezTo>
                    <a:cubicBezTo>
                      <a:pt x="262890" y="284099"/>
                      <a:pt x="252095" y="276860"/>
                      <a:pt x="239649" y="271526"/>
                    </a:cubicBezTo>
                    <a:cubicBezTo>
                      <a:pt x="227203" y="266192"/>
                      <a:pt x="213360" y="263525"/>
                      <a:pt x="198120" y="263525"/>
                    </a:cubicBezTo>
                    <a:cubicBezTo>
                      <a:pt x="182880" y="263525"/>
                      <a:pt x="168783" y="266065"/>
                      <a:pt x="155829" y="271145"/>
                    </a:cubicBezTo>
                    <a:cubicBezTo>
                      <a:pt x="142875" y="276225"/>
                      <a:pt x="131699" y="283464"/>
                      <a:pt x="122301" y="292862"/>
                    </a:cubicBezTo>
                    <a:cubicBezTo>
                      <a:pt x="112903" y="302260"/>
                      <a:pt x="105664" y="313563"/>
                      <a:pt x="100584" y="326771"/>
                    </a:cubicBezTo>
                    <a:cubicBezTo>
                      <a:pt x="95504" y="339979"/>
                      <a:pt x="92964" y="354457"/>
                      <a:pt x="92964" y="370205"/>
                    </a:cubicBezTo>
                    <a:moveTo>
                      <a:pt x="301752" y="0"/>
                    </a:moveTo>
                    <a:lnTo>
                      <a:pt x="163830" y="199517"/>
                    </a:lnTo>
                    <a:lnTo>
                      <a:pt x="164592" y="200279"/>
                    </a:lnTo>
                    <a:cubicBezTo>
                      <a:pt x="171704" y="197231"/>
                      <a:pt x="180721" y="194945"/>
                      <a:pt x="191643" y="193421"/>
                    </a:cubicBezTo>
                    <a:cubicBezTo>
                      <a:pt x="202565" y="191897"/>
                      <a:pt x="212598" y="191135"/>
                      <a:pt x="221742" y="191135"/>
                    </a:cubicBezTo>
                    <a:cubicBezTo>
                      <a:pt x="245618" y="191135"/>
                      <a:pt x="267970" y="195580"/>
                      <a:pt x="288798" y="204470"/>
                    </a:cubicBezTo>
                    <a:cubicBezTo>
                      <a:pt x="309626" y="213360"/>
                      <a:pt x="327914" y="225552"/>
                      <a:pt x="343662" y="241046"/>
                    </a:cubicBezTo>
                    <a:cubicBezTo>
                      <a:pt x="359410" y="256540"/>
                      <a:pt x="371729" y="274828"/>
                      <a:pt x="380619" y="295910"/>
                    </a:cubicBezTo>
                    <a:cubicBezTo>
                      <a:pt x="389509" y="316992"/>
                      <a:pt x="393954" y="339725"/>
                      <a:pt x="393954" y="364109"/>
                    </a:cubicBezTo>
                    <a:cubicBezTo>
                      <a:pt x="393954" y="392557"/>
                      <a:pt x="388874" y="418465"/>
                      <a:pt x="378714" y="441833"/>
                    </a:cubicBezTo>
                    <a:cubicBezTo>
                      <a:pt x="368554" y="465201"/>
                      <a:pt x="354711" y="485140"/>
                      <a:pt x="337185" y="501650"/>
                    </a:cubicBezTo>
                    <a:cubicBezTo>
                      <a:pt x="319659" y="518160"/>
                      <a:pt x="298831" y="530860"/>
                      <a:pt x="274701" y="539750"/>
                    </a:cubicBezTo>
                    <a:cubicBezTo>
                      <a:pt x="250571" y="548640"/>
                      <a:pt x="224790" y="553085"/>
                      <a:pt x="197358" y="553085"/>
                    </a:cubicBezTo>
                    <a:cubicBezTo>
                      <a:pt x="168910" y="553085"/>
                      <a:pt x="142748" y="548386"/>
                      <a:pt x="118872" y="538988"/>
                    </a:cubicBezTo>
                    <a:cubicBezTo>
                      <a:pt x="94996" y="529590"/>
                      <a:pt x="74168" y="516509"/>
                      <a:pt x="56388" y="499745"/>
                    </a:cubicBezTo>
                    <a:cubicBezTo>
                      <a:pt x="38608" y="482981"/>
                      <a:pt x="24765" y="463296"/>
                      <a:pt x="14859" y="440690"/>
                    </a:cubicBezTo>
                    <a:cubicBezTo>
                      <a:pt x="4953" y="418084"/>
                      <a:pt x="0" y="393827"/>
                      <a:pt x="0" y="367919"/>
                    </a:cubicBezTo>
                    <a:cubicBezTo>
                      <a:pt x="0" y="352679"/>
                      <a:pt x="1270" y="338328"/>
                      <a:pt x="3810" y="324866"/>
                    </a:cubicBezTo>
                    <a:cubicBezTo>
                      <a:pt x="6350" y="311404"/>
                      <a:pt x="10033" y="298450"/>
                      <a:pt x="14859" y="286004"/>
                    </a:cubicBezTo>
                    <a:cubicBezTo>
                      <a:pt x="19685" y="273558"/>
                      <a:pt x="25527" y="260985"/>
                      <a:pt x="32385" y="248285"/>
                    </a:cubicBezTo>
                    <a:cubicBezTo>
                      <a:pt x="39243" y="235585"/>
                      <a:pt x="46990" y="222377"/>
                      <a:pt x="55626" y="208661"/>
                    </a:cubicBezTo>
                    <a:lnTo>
                      <a:pt x="190500" y="0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</p:grpSp>
      </p:grpSp>
      <p:grpSp>
        <p:nvGrpSpPr>
          <p:cNvPr id="47" name="Group 47">
            <a:extLst>
              <a:ext uri="{FF2B5EF4-FFF2-40B4-BE49-F238E27FC236}">
                <a16:creationId xmlns:a16="http://schemas.microsoft.com/office/drawing/2014/main" id="{1BFC7376-5331-8AB9-5B00-7BC483C78540}"/>
              </a:ext>
            </a:extLst>
          </p:cNvPr>
          <p:cNvGrpSpPr/>
          <p:nvPr/>
        </p:nvGrpSpPr>
        <p:grpSpPr>
          <a:xfrm>
            <a:off x="6178817" y="10157871"/>
            <a:ext cx="5937192" cy="129129"/>
            <a:chOff x="0" y="0"/>
            <a:chExt cx="784752" cy="17068"/>
          </a:xfrm>
        </p:grpSpPr>
        <p:sp>
          <p:nvSpPr>
            <p:cNvPr id="48" name="Freeform 48">
              <a:extLst>
                <a:ext uri="{FF2B5EF4-FFF2-40B4-BE49-F238E27FC236}">
                  <a16:creationId xmlns:a16="http://schemas.microsoft.com/office/drawing/2014/main" id="{5A64FED1-DA60-A785-143E-32FAB8DE39C3}"/>
                </a:ext>
              </a:extLst>
            </p:cNvPr>
            <p:cNvSpPr/>
            <p:nvPr/>
          </p:nvSpPr>
          <p:spPr>
            <a:xfrm>
              <a:off x="0" y="0"/>
              <a:ext cx="784752" cy="17068"/>
            </a:xfrm>
            <a:custGeom>
              <a:avLst/>
              <a:gdLst/>
              <a:ahLst/>
              <a:cxnLst/>
              <a:rect l="l" t="t" r="r" b="b"/>
              <a:pathLst>
                <a:path w="784752" h="17068">
                  <a:moveTo>
                    <a:pt x="0" y="0"/>
                  </a:moveTo>
                  <a:lnTo>
                    <a:pt x="784752" y="0"/>
                  </a:lnTo>
                  <a:lnTo>
                    <a:pt x="784752" y="17068"/>
                  </a:lnTo>
                  <a:lnTo>
                    <a:pt x="0" y="17068"/>
                  </a:lnTo>
                  <a:close/>
                </a:path>
              </a:pathLst>
            </a:custGeom>
            <a:solidFill>
              <a:srgbClr val="E3393A"/>
            </a:solidFill>
          </p:spPr>
        </p:sp>
        <p:sp>
          <p:nvSpPr>
            <p:cNvPr id="49" name="TextBox 49">
              <a:extLst>
                <a:ext uri="{FF2B5EF4-FFF2-40B4-BE49-F238E27FC236}">
                  <a16:creationId xmlns:a16="http://schemas.microsoft.com/office/drawing/2014/main" id="{56D726D3-4C6A-7F49-7E16-3A938A02871F}"/>
                </a:ext>
              </a:extLst>
            </p:cNvPr>
            <p:cNvSpPr txBox="1"/>
            <p:nvPr/>
          </p:nvSpPr>
          <p:spPr>
            <a:xfrm>
              <a:off x="0" y="-38100"/>
              <a:ext cx="784752" cy="55168"/>
            </a:xfrm>
            <a:prstGeom prst="rect">
              <a:avLst/>
            </a:prstGeom>
          </p:spPr>
          <p:txBody>
            <a:bodyPr lIns="47037" tIns="47037" rIns="47037" bIns="47037" rtlCol="0" anchor="ctr"/>
            <a:lstStyle/>
            <a:p>
              <a:pPr algn="ctr">
                <a:lnSpc>
                  <a:spcPts val="1814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50" name="Group 50">
            <a:extLst>
              <a:ext uri="{FF2B5EF4-FFF2-40B4-BE49-F238E27FC236}">
                <a16:creationId xmlns:a16="http://schemas.microsoft.com/office/drawing/2014/main" id="{AAB03A53-A55C-7EA5-4A4C-261BF8BDA1F3}"/>
              </a:ext>
            </a:extLst>
          </p:cNvPr>
          <p:cNvGrpSpPr/>
          <p:nvPr/>
        </p:nvGrpSpPr>
        <p:grpSpPr>
          <a:xfrm>
            <a:off x="0" y="10157871"/>
            <a:ext cx="5937192" cy="129129"/>
            <a:chOff x="0" y="0"/>
            <a:chExt cx="784752" cy="17068"/>
          </a:xfrm>
        </p:grpSpPr>
        <p:sp>
          <p:nvSpPr>
            <p:cNvPr id="51" name="Freeform 51">
              <a:extLst>
                <a:ext uri="{FF2B5EF4-FFF2-40B4-BE49-F238E27FC236}">
                  <a16:creationId xmlns:a16="http://schemas.microsoft.com/office/drawing/2014/main" id="{C4CA5FC0-F84E-DD7F-E452-39B185911898}"/>
                </a:ext>
              </a:extLst>
            </p:cNvPr>
            <p:cNvSpPr/>
            <p:nvPr/>
          </p:nvSpPr>
          <p:spPr>
            <a:xfrm>
              <a:off x="0" y="0"/>
              <a:ext cx="784752" cy="17068"/>
            </a:xfrm>
            <a:custGeom>
              <a:avLst/>
              <a:gdLst/>
              <a:ahLst/>
              <a:cxnLst/>
              <a:rect l="l" t="t" r="r" b="b"/>
              <a:pathLst>
                <a:path w="784752" h="17068">
                  <a:moveTo>
                    <a:pt x="0" y="0"/>
                  </a:moveTo>
                  <a:lnTo>
                    <a:pt x="784752" y="0"/>
                  </a:lnTo>
                  <a:lnTo>
                    <a:pt x="784752" y="17068"/>
                  </a:lnTo>
                  <a:lnTo>
                    <a:pt x="0" y="17068"/>
                  </a:lnTo>
                  <a:close/>
                </a:path>
              </a:pathLst>
            </a:custGeom>
            <a:solidFill>
              <a:srgbClr val="232625"/>
            </a:solidFill>
          </p:spPr>
        </p:sp>
        <p:sp>
          <p:nvSpPr>
            <p:cNvPr id="52" name="TextBox 52">
              <a:extLst>
                <a:ext uri="{FF2B5EF4-FFF2-40B4-BE49-F238E27FC236}">
                  <a16:creationId xmlns:a16="http://schemas.microsoft.com/office/drawing/2014/main" id="{82A4D135-8FDC-3580-9F00-5D4437EF5C94}"/>
                </a:ext>
              </a:extLst>
            </p:cNvPr>
            <p:cNvSpPr txBox="1"/>
            <p:nvPr/>
          </p:nvSpPr>
          <p:spPr>
            <a:xfrm>
              <a:off x="0" y="-38100"/>
              <a:ext cx="784752" cy="55168"/>
            </a:xfrm>
            <a:prstGeom prst="rect">
              <a:avLst/>
            </a:prstGeom>
          </p:spPr>
          <p:txBody>
            <a:bodyPr lIns="47037" tIns="47037" rIns="47037" bIns="47037" rtlCol="0" anchor="ctr"/>
            <a:lstStyle/>
            <a:p>
              <a:pPr algn="ctr">
                <a:lnSpc>
                  <a:spcPts val="1814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53" name="Group 53">
            <a:extLst>
              <a:ext uri="{FF2B5EF4-FFF2-40B4-BE49-F238E27FC236}">
                <a16:creationId xmlns:a16="http://schemas.microsoft.com/office/drawing/2014/main" id="{C4C06400-FEDA-D449-FD8E-DB2F1970DDAA}"/>
              </a:ext>
            </a:extLst>
          </p:cNvPr>
          <p:cNvGrpSpPr/>
          <p:nvPr/>
        </p:nvGrpSpPr>
        <p:grpSpPr>
          <a:xfrm>
            <a:off x="12350808" y="10267599"/>
            <a:ext cx="5937192" cy="129129"/>
            <a:chOff x="0" y="0"/>
            <a:chExt cx="784752" cy="17068"/>
          </a:xfrm>
        </p:grpSpPr>
        <p:sp>
          <p:nvSpPr>
            <p:cNvPr id="54" name="Freeform 54">
              <a:extLst>
                <a:ext uri="{FF2B5EF4-FFF2-40B4-BE49-F238E27FC236}">
                  <a16:creationId xmlns:a16="http://schemas.microsoft.com/office/drawing/2014/main" id="{A1A2AFB9-9A6A-096F-7556-6AFF6003C279}"/>
                </a:ext>
              </a:extLst>
            </p:cNvPr>
            <p:cNvSpPr/>
            <p:nvPr/>
          </p:nvSpPr>
          <p:spPr>
            <a:xfrm>
              <a:off x="0" y="0"/>
              <a:ext cx="784752" cy="17068"/>
            </a:xfrm>
            <a:custGeom>
              <a:avLst/>
              <a:gdLst/>
              <a:ahLst/>
              <a:cxnLst/>
              <a:rect l="l" t="t" r="r" b="b"/>
              <a:pathLst>
                <a:path w="784752" h="17068">
                  <a:moveTo>
                    <a:pt x="0" y="0"/>
                  </a:moveTo>
                  <a:lnTo>
                    <a:pt x="784752" y="0"/>
                  </a:lnTo>
                  <a:lnTo>
                    <a:pt x="784752" y="17068"/>
                  </a:lnTo>
                  <a:lnTo>
                    <a:pt x="0" y="17068"/>
                  </a:lnTo>
                  <a:close/>
                </a:path>
              </a:pathLst>
            </a:custGeom>
            <a:solidFill>
              <a:srgbClr val="46A96C"/>
            </a:solidFill>
          </p:spPr>
        </p:sp>
        <p:sp>
          <p:nvSpPr>
            <p:cNvPr id="55" name="TextBox 55">
              <a:extLst>
                <a:ext uri="{FF2B5EF4-FFF2-40B4-BE49-F238E27FC236}">
                  <a16:creationId xmlns:a16="http://schemas.microsoft.com/office/drawing/2014/main" id="{2203179A-3F9A-2309-9912-37D76C922FA3}"/>
                </a:ext>
              </a:extLst>
            </p:cNvPr>
            <p:cNvSpPr txBox="1"/>
            <p:nvPr/>
          </p:nvSpPr>
          <p:spPr>
            <a:xfrm>
              <a:off x="0" y="-38100"/>
              <a:ext cx="784752" cy="55168"/>
            </a:xfrm>
            <a:prstGeom prst="rect">
              <a:avLst/>
            </a:prstGeom>
          </p:spPr>
          <p:txBody>
            <a:bodyPr lIns="47037" tIns="47037" rIns="47037" bIns="47037" rtlCol="0" anchor="ctr"/>
            <a:lstStyle/>
            <a:p>
              <a:pPr algn="ctr">
                <a:lnSpc>
                  <a:spcPts val="1814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57" name="TextBox 57">
            <a:extLst>
              <a:ext uri="{FF2B5EF4-FFF2-40B4-BE49-F238E27FC236}">
                <a16:creationId xmlns:a16="http://schemas.microsoft.com/office/drawing/2014/main" id="{465FD91E-01C3-F036-582D-98AC5625244B}"/>
              </a:ext>
            </a:extLst>
          </p:cNvPr>
          <p:cNvSpPr txBox="1"/>
          <p:nvPr/>
        </p:nvSpPr>
        <p:spPr>
          <a:xfrm>
            <a:off x="397654" y="2529621"/>
            <a:ext cx="16468725" cy="615553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571500" lvl="0" indent="-571500" eaLnBrk="0" fontAlgn="base" hangingPunct="0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Ø"/>
            </a:pPr>
            <a:r>
              <a:rPr lang="en-US" altLang="en-US" sz="3600" b="1" dirty="0">
                <a:latin typeface="Arial" panose="020B0604020202020204" pitchFamily="34" charset="0"/>
              </a:rPr>
              <a:t>Exposure:</a:t>
            </a:r>
            <a:r>
              <a:rPr lang="en-US" altLang="en-US" sz="3600" dirty="0">
                <a:latin typeface="Arial" panose="020B0604020202020204" pitchFamily="34" charset="0"/>
              </a:rPr>
              <a:t> CHIKV detected using PCR and IgM/IgG serology at enrollments,ANC32,PNC6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altLang="en-US" sz="3600" dirty="0">
              <a:latin typeface="Arial" panose="020B0604020202020204" pitchFamily="34" charset="0"/>
            </a:endParaRPr>
          </a:p>
          <a:p>
            <a:pPr marL="571500" lvl="0" indent="-571500" eaLnBrk="0" fontAlgn="base" hangingPunct="0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Ø"/>
            </a:pPr>
            <a:r>
              <a:rPr lang="en-US" altLang="en-US" sz="3600" b="1" dirty="0">
                <a:latin typeface="Arial" panose="020B0604020202020204" pitchFamily="34" charset="0"/>
              </a:rPr>
              <a:t>Enrolment &amp; follow-up:</a:t>
            </a:r>
            <a:r>
              <a:rPr lang="en-US" altLang="en-US" sz="3600" dirty="0">
                <a:latin typeface="Arial" panose="020B0604020202020204" pitchFamily="34" charset="0"/>
              </a:rPr>
              <a:t> Pregnant women ≤20 weeks, followed to 12 months postpartum </a:t>
            </a:r>
            <a:endParaRPr lang="en-US" altLang="en-US" sz="3600" dirty="0" smtClean="0">
              <a:latin typeface="Arial" panose="020B0604020202020204" pitchFamily="34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altLang="en-US" sz="3600" dirty="0">
              <a:latin typeface="Arial" panose="020B0604020202020204" pitchFamily="34" charset="0"/>
            </a:endParaRPr>
          </a:p>
          <a:p>
            <a:pPr marL="571500" lvl="0" indent="-571500" eaLnBrk="0" fontAlgn="base" hangingPunct="0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Ø"/>
            </a:pPr>
            <a:r>
              <a:rPr lang="en-US" altLang="en-US" sz="3600" b="1" dirty="0">
                <a:latin typeface="Arial" panose="020B0604020202020204" pitchFamily="34" charset="0"/>
              </a:rPr>
              <a:t>Outcomes:</a:t>
            </a:r>
            <a:r>
              <a:rPr lang="en-US" altLang="en-US" sz="3600" dirty="0">
                <a:latin typeface="Arial" panose="020B0604020202020204" pitchFamily="34" charset="0"/>
              </a:rPr>
              <a:t> Preterm birth, low birth </a:t>
            </a:r>
            <a:r>
              <a:rPr lang="en-US" altLang="en-US" sz="3600" dirty="0" smtClean="0">
                <a:latin typeface="Arial" panose="020B0604020202020204" pitchFamily="34" charset="0"/>
              </a:rPr>
              <a:t>weight</a:t>
            </a:r>
            <a:endParaRPr lang="en-US" altLang="en-US" sz="3600" dirty="0">
              <a:latin typeface="Arial" panose="020B0604020202020204" pitchFamily="34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altLang="en-US" sz="3600" dirty="0">
              <a:latin typeface="Arial" panose="020B0604020202020204" pitchFamily="34" charset="0"/>
            </a:endParaRPr>
          </a:p>
          <a:p>
            <a:pPr marL="571500" lvl="0" indent="-571500" eaLnBrk="0" fontAlgn="base" hangingPunct="0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Ø"/>
            </a:pPr>
            <a:r>
              <a:rPr lang="en-US" altLang="en-US" sz="3600" b="1" dirty="0">
                <a:latin typeface="Arial" panose="020B0604020202020204" pitchFamily="34" charset="0"/>
              </a:rPr>
              <a:t>Analysis:</a:t>
            </a:r>
            <a:r>
              <a:rPr lang="en-US" altLang="en-US" sz="3600" dirty="0">
                <a:latin typeface="Arial" panose="020B0604020202020204" pitchFamily="34" charset="0"/>
              </a:rPr>
              <a:t> Mixed-effects </a:t>
            </a:r>
            <a:r>
              <a:rPr lang="en-US" altLang="en-US" sz="3600" dirty="0" smtClean="0">
                <a:latin typeface="Arial" panose="020B0604020202020204" pitchFamily="34" charset="0"/>
              </a:rPr>
              <a:t>Logistic regression </a:t>
            </a:r>
            <a:r>
              <a:rPr lang="en-US" altLang="en-US" sz="3600" dirty="0">
                <a:latin typeface="Arial" panose="020B0604020202020204" pitchFamily="34" charset="0"/>
              </a:rPr>
              <a:t>adjusting for key maternal and 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en-US" sz="3600" dirty="0">
                <a:latin typeface="Arial" panose="020B0604020202020204" pitchFamily="34" charset="0"/>
              </a:rPr>
              <a:t>socioeconomic factors </a:t>
            </a:r>
          </a:p>
          <a:p>
            <a:pPr marL="400835" lvl="1" algn="l">
              <a:lnSpc>
                <a:spcPts val="4827"/>
              </a:lnSpc>
            </a:pPr>
            <a:endParaRPr lang="en-US" sz="2400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58" name="Group 2">
            <a:extLst>
              <a:ext uri="{FF2B5EF4-FFF2-40B4-BE49-F238E27FC236}">
                <a16:creationId xmlns:a16="http://schemas.microsoft.com/office/drawing/2014/main" id="{BF09F845-8802-B5DA-FBE1-04DBD8E3FB30}"/>
              </a:ext>
            </a:extLst>
          </p:cNvPr>
          <p:cNvGrpSpPr/>
          <p:nvPr/>
        </p:nvGrpSpPr>
        <p:grpSpPr>
          <a:xfrm>
            <a:off x="27325" y="1391961"/>
            <a:ext cx="18284230" cy="798001"/>
            <a:chOff x="0" y="0"/>
            <a:chExt cx="3021109" cy="475630"/>
          </a:xfrm>
        </p:grpSpPr>
        <p:sp>
          <p:nvSpPr>
            <p:cNvPr id="59" name="Freeform 3">
              <a:extLst>
                <a:ext uri="{FF2B5EF4-FFF2-40B4-BE49-F238E27FC236}">
                  <a16:creationId xmlns:a16="http://schemas.microsoft.com/office/drawing/2014/main" id="{2243FFF0-D5DA-0B8E-EB3A-BAD0FC29AE78}"/>
                </a:ext>
              </a:extLst>
            </p:cNvPr>
            <p:cNvSpPr/>
            <p:nvPr/>
          </p:nvSpPr>
          <p:spPr>
            <a:xfrm>
              <a:off x="0" y="0"/>
              <a:ext cx="3021109" cy="475630"/>
            </a:xfrm>
            <a:custGeom>
              <a:avLst/>
              <a:gdLst/>
              <a:ahLst/>
              <a:cxnLst/>
              <a:rect l="l" t="t" r="r" b="b"/>
              <a:pathLst>
                <a:path w="3021109" h="475630">
                  <a:moveTo>
                    <a:pt x="0" y="0"/>
                  </a:moveTo>
                  <a:lnTo>
                    <a:pt x="3021109" y="0"/>
                  </a:lnTo>
                  <a:lnTo>
                    <a:pt x="3021109" y="475630"/>
                  </a:lnTo>
                  <a:lnTo>
                    <a:pt x="0" y="475630"/>
                  </a:lnTo>
                  <a:close/>
                </a:path>
              </a:pathLst>
            </a:custGeom>
            <a:solidFill>
              <a:srgbClr val="3B479D"/>
            </a:solid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en-KE" dirty="0"/>
            </a:p>
          </p:txBody>
        </p:sp>
        <p:sp>
          <p:nvSpPr>
            <p:cNvPr id="60" name="TextBox 4">
              <a:extLst>
                <a:ext uri="{FF2B5EF4-FFF2-40B4-BE49-F238E27FC236}">
                  <a16:creationId xmlns:a16="http://schemas.microsoft.com/office/drawing/2014/main" id="{1683DD42-A39B-46E9-F4AA-1E1D22418D3F}"/>
                </a:ext>
              </a:extLst>
            </p:cNvPr>
            <p:cNvSpPr txBox="1"/>
            <p:nvPr/>
          </p:nvSpPr>
          <p:spPr>
            <a:xfrm>
              <a:off x="0" y="-57150"/>
              <a:ext cx="3021109" cy="532780"/>
            </a:xfrm>
            <a:prstGeom prst="rect">
              <a:avLst/>
            </a:prstGeom>
          </p:spPr>
          <p:txBody>
            <a:bodyPr lIns="47037" tIns="47037" rIns="47037" bIns="47037" rtlCol="0" anchor="ctr"/>
            <a:lstStyle/>
            <a:p>
              <a:pPr marL="0" lvl="0" indent="0">
                <a:lnSpc>
                  <a:spcPts val="3240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56" name="TextBox 56">
            <a:extLst>
              <a:ext uri="{FF2B5EF4-FFF2-40B4-BE49-F238E27FC236}">
                <a16:creationId xmlns:a16="http://schemas.microsoft.com/office/drawing/2014/main" id="{E8283277-AC82-5FEC-8AE9-A829486EECAA}"/>
              </a:ext>
            </a:extLst>
          </p:cNvPr>
          <p:cNvSpPr txBox="1"/>
          <p:nvPr/>
        </p:nvSpPr>
        <p:spPr>
          <a:xfrm>
            <a:off x="788558" y="1284188"/>
            <a:ext cx="5548409" cy="81131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149"/>
              </a:lnSpc>
            </a:pPr>
            <a:r>
              <a:rPr lang="en-US" sz="4000" b="1" dirty="0">
                <a:solidFill>
                  <a:schemeClr val="bg1"/>
                </a:solidFill>
                <a:latin typeface="Arial Bold"/>
                <a:ea typeface="Arial Bold"/>
                <a:cs typeface="Arial Bold"/>
                <a:sym typeface="Arial Bold"/>
              </a:rPr>
              <a:t>Methodology</a:t>
            </a:r>
            <a:endParaRPr lang="en-US" sz="5400" b="1" dirty="0">
              <a:solidFill>
                <a:schemeClr val="bg1"/>
              </a:solidFill>
              <a:latin typeface="Arial Bold"/>
              <a:ea typeface="Arial Bold"/>
              <a:cs typeface="Arial Bold"/>
              <a:sym typeface="Arial Bold"/>
            </a:endParaRPr>
          </a:p>
        </p:txBody>
      </p:sp>
    </p:spTree>
    <p:extLst>
      <p:ext uri="{BB962C8B-B14F-4D97-AF65-F5344CB8AC3E}">
        <p14:creationId xmlns:p14="http://schemas.microsoft.com/office/powerpoint/2010/main" val="416969007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0D9B0AB-3DEA-2E4E-7F9C-15471518EF7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37D04A1A-CE30-490D-2FB4-C23F50455DCF}"/>
              </a:ext>
            </a:extLst>
          </p:cNvPr>
          <p:cNvSpPr/>
          <p:nvPr/>
        </p:nvSpPr>
        <p:spPr>
          <a:xfrm>
            <a:off x="914400" y="380681"/>
            <a:ext cx="2648363" cy="800419"/>
          </a:xfrm>
          <a:custGeom>
            <a:avLst/>
            <a:gdLst/>
            <a:ahLst/>
            <a:cxnLst/>
            <a:rect l="l" t="t" r="r" b="b"/>
            <a:pathLst>
              <a:path w="3761524" h="1136852">
                <a:moveTo>
                  <a:pt x="0" y="0"/>
                </a:moveTo>
                <a:lnTo>
                  <a:pt x="3761524" y="0"/>
                </a:lnTo>
                <a:lnTo>
                  <a:pt x="3761524" y="1136852"/>
                </a:lnTo>
                <a:lnTo>
                  <a:pt x="0" y="113685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2570"/>
            </a:stretch>
          </a:blipFill>
        </p:spPr>
      </p:sp>
      <p:grpSp>
        <p:nvGrpSpPr>
          <p:cNvPr id="3" name="Group 3">
            <a:extLst>
              <a:ext uri="{FF2B5EF4-FFF2-40B4-BE49-F238E27FC236}">
                <a16:creationId xmlns:a16="http://schemas.microsoft.com/office/drawing/2014/main" id="{A09246E6-4324-7C64-E78D-242555612ABD}"/>
              </a:ext>
            </a:extLst>
          </p:cNvPr>
          <p:cNvGrpSpPr/>
          <p:nvPr/>
        </p:nvGrpSpPr>
        <p:grpSpPr>
          <a:xfrm>
            <a:off x="15773400" y="463679"/>
            <a:ext cx="1825596" cy="634422"/>
            <a:chOff x="0" y="0"/>
            <a:chExt cx="3348923" cy="1163800"/>
          </a:xfrm>
        </p:grpSpPr>
        <p:sp>
          <p:nvSpPr>
            <p:cNvPr id="4" name="Freeform 4">
              <a:extLst>
                <a:ext uri="{FF2B5EF4-FFF2-40B4-BE49-F238E27FC236}">
                  <a16:creationId xmlns:a16="http://schemas.microsoft.com/office/drawing/2014/main" id="{FEF14BE7-8A68-5FEF-7245-D661E141BB59}"/>
                </a:ext>
              </a:extLst>
            </p:cNvPr>
            <p:cNvSpPr/>
            <p:nvPr/>
          </p:nvSpPr>
          <p:spPr>
            <a:xfrm>
              <a:off x="0" y="0"/>
              <a:ext cx="1171843" cy="1145244"/>
            </a:xfrm>
            <a:custGeom>
              <a:avLst/>
              <a:gdLst/>
              <a:ahLst/>
              <a:cxnLst/>
              <a:rect l="l" t="t" r="r" b="b"/>
              <a:pathLst>
                <a:path w="1171843" h="1145244">
                  <a:moveTo>
                    <a:pt x="0" y="0"/>
                  </a:moveTo>
                  <a:lnTo>
                    <a:pt x="1171843" y="0"/>
                  </a:lnTo>
                  <a:lnTo>
                    <a:pt x="1171843" y="1145244"/>
                  </a:lnTo>
                  <a:lnTo>
                    <a:pt x="0" y="114524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>
                <a:extLst>
                  <a:ext uri="{96DAC541-7B7A-43D3-8B79-37D633B846F1}">
                    <asvg:svgBlip xmlns:asvg="http://schemas.microsoft.com/office/drawing/2016/SVG/main" xmlns="" r:embed="rId4"/>
                  </a:ext>
                </a:extLst>
              </a:blip>
              <a:stretch>
                <a:fillRect/>
              </a:stretch>
            </a:blipFill>
          </p:spPr>
        </p:sp>
        <p:grpSp>
          <p:nvGrpSpPr>
            <p:cNvPr id="5" name="Group 5">
              <a:extLst>
                <a:ext uri="{FF2B5EF4-FFF2-40B4-BE49-F238E27FC236}">
                  <a16:creationId xmlns:a16="http://schemas.microsoft.com/office/drawing/2014/main" id="{B00C8E78-A955-B0C5-6E53-008C6BD7E37B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1416663" y="359354"/>
              <a:ext cx="212029" cy="224049"/>
              <a:chOff x="0" y="0"/>
              <a:chExt cx="829323" cy="876338"/>
            </a:xfrm>
          </p:grpSpPr>
          <p:sp>
            <p:nvSpPr>
              <p:cNvPr id="6" name="Freeform 6">
                <a:extLst>
                  <a:ext uri="{FF2B5EF4-FFF2-40B4-BE49-F238E27FC236}">
                    <a16:creationId xmlns:a16="http://schemas.microsoft.com/office/drawing/2014/main" id="{FDE3FC7E-2401-3195-E4FD-0DF9A0709221}"/>
                  </a:ext>
                </a:extLst>
              </p:cNvPr>
              <p:cNvSpPr/>
              <p:nvPr/>
            </p:nvSpPr>
            <p:spPr>
              <a:xfrm>
                <a:off x="0" y="0"/>
                <a:ext cx="829310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829310" h="876300">
                    <a:moveTo>
                      <a:pt x="534797" y="543433"/>
                    </a:moveTo>
                    <a:lnTo>
                      <a:pt x="294640" y="543433"/>
                    </a:lnTo>
                    <a:lnTo>
                      <a:pt x="294640" y="876300"/>
                    </a:lnTo>
                    <a:lnTo>
                      <a:pt x="0" y="876300"/>
                    </a:lnTo>
                    <a:lnTo>
                      <a:pt x="0" y="0"/>
                    </a:lnTo>
                    <a:lnTo>
                      <a:pt x="293370" y="0"/>
                    </a:lnTo>
                    <a:lnTo>
                      <a:pt x="293370" y="297053"/>
                    </a:lnTo>
                    <a:lnTo>
                      <a:pt x="533527" y="297053"/>
                    </a:lnTo>
                    <a:lnTo>
                      <a:pt x="533527" y="0"/>
                    </a:lnTo>
                    <a:lnTo>
                      <a:pt x="829310" y="0"/>
                    </a:lnTo>
                    <a:lnTo>
                      <a:pt x="829310" y="876300"/>
                    </a:lnTo>
                    <a:lnTo>
                      <a:pt x="534797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</p:grpSp>
        <p:grpSp>
          <p:nvGrpSpPr>
            <p:cNvPr id="7" name="Group 7">
              <a:extLst>
                <a:ext uri="{FF2B5EF4-FFF2-40B4-BE49-F238E27FC236}">
                  <a16:creationId xmlns:a16="http://schemas.microsoft.com/office/drawing/2014/main" id="{88FC48FE-5321-D64F-95C8-516825173B1B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1379545" y="645127"/>
              <a:ext cx="866646" cy="269188"/>
              <a:chOff x="0" y="0"/>
              <a:chExt cx="3389770" cy="1052894"/>
            </a:xfrm>
          </p:grpSpPr>
          <p:sp>
            <p:nvSpPr>
              <p:cNvPr id="8" name="Freeform 8">
                <a:extLst>
                  <a:ext uri="{FF2B5EF4-FFF2-40B4-BE49-F238E27FC236}">
                    <a16:creationId xmlns:a16="http://schemas.microsoft.com/office/drawing/2014/main" id="{16614036-DCA9-614B-DDDE-6B1A71A14F61}"/>
                  </a:ext>
                </a:extLst>
              </p:cNvPr>
              <p:cNvSpPr/>
              <p:nvPr/>
            </p:nvSpPr>
            <p:spPr>
              <a:xfrm>
                <a:off x="63500" y="63500"/>
                <a:ext cx="753872" cy="926084"/>
              </a:xfrm>
              <a:custGeom>
                <a:avLst/>
                <a:gdLst/>
                <a:ahLst/>
                <a:cxnLst/>
                <a:rect l="l" t="t" r="r" b="b"/>
                <a:pathLst>
                  <a:path w="753872" h="926084">
                    <a:moveTo>
                      <a:pt x="368808" y="925957"/>
                    </a:moveTo>
                    <a:cubicBezTo>
                      <a:pt x="333375" y="925957"/>
                      <a:pt x="298450" y="922909"/>
                      <a:pt x="264160" y="916686"/>
                    </a:cubicBezTo>
                    <a:cubicBezTo>
                      <a:pt x="229870" y="910463"/>
                      <a:pt x="196850" y="901573"/>
                      <a:pt x="165100" y="889635"/>
                    </a:cubicBezTo>
                    <a:cubicBezTo>
                      <a:pt x="133350" y="877697"/>
                      <a:pt x="103378" y="863854"/>
                      <a:pt x="75311" y="847725"/>
                    </a:cubicBezTo>
                    <a:cubicBezTo>
                      <a:pt x="47244" y="831596"/>
                      <a:pt x="22225" y="813816"/>
                      <a:pt x="0" y="794131"/>
                    </a:cubicBezTo>
                    <a:lnTo>
                      <a:pt x="179451" y="599186"/>
                    </a:lnTo>
                    <a:cubicBezTo>
                      <a:pt x="200025" y="621411"/>
                      <a:pt x="227457" y="641223"/>
                      <a:pt x="261747" y="658622"/>
                    </a:cubicBezTo>
                    <a:cubicBezTo>
                      <a:pt x="296037" y="676021"/>
                      <a:pt x="331216" y="684657"/>
                      <a:pt x="367538" y="684657"/>
                    </a:cubicBezTo>
                    <a:cubicBezTo>
                      <a:pt x="384048" y="684657"/>
                      <a:pt x="399161" y="681736"/>
                      <a:pt x="412750" y="676021"/>
                    </a:cubicBezTo>
                    <a:cubicBezTo>
                      <a:pt x="426339" y="670306"/>
                      <a:pt x="433197" y="659511"/>
                      <a:pt x="433197" y="643763"/>
                    </a:cubicBezTo>
                    <a:cubicBezTo>
                      <a:pt x="433197" y="635508"/>
                      <a:pt x="430911" y="628523"/>
                      <a:pt x="426339" y="622681"/>
                    </a:cubicBezTo>
                    <a:cubicBezTo>
                      <a:pt x="421767" y="616839"/>
                      <a:pt x="413766" y="610870"/>
                      <a:pt x="402209" y="604774"/>
                    </a:cubicBezTo>
                    <a:cubicBezTo>
                      <a:pt x="390652" y="598678"/>
                      <a:pt x="374777" y="591693"/>
                      <a:pt x="354584" y="584327"/>
                    </a:cubicBezTo>
                    <a:cubicBezTo>
                      <a:pt x="334391" y="576961"/>
                      <a:pt x="308991" y="568198"/>
                      <a:pt x="278511" y="558292"/>
                    </a:cubicBezTo>
                    <a:cubicBezTo>
                      <a:pt x="248793" y="548386"/>
                      <a:pt x="220345" y="536575"/>
                      <a:pt x="193167" y="522986"/>
                    </a:cubicBezTo>
                    <a:cubicBezTo>
                      <a:pt x="165989" y="509397"/>
                      <a:pt x="141732" y="492633"/>
                      <a:pt x="120777" y="472694"/>
                    </a:cubicBezTo>
                    <a:cubicBezTo>
                      <a:pt x="99822" y="452755"/>
                      <a:pt x="83058" y="429133"/>
                      <a:pt x="70612" y="401447"/>
                    </a:cubicBezTo>
                    <a:cubicBezTo>
                      <a:pt x="58166" y="373761"/>
                      <a:pt x="52070" y="340487"/>
                      <a:pt x="52070" y="301625"/>
                    </a:cubicBezTo>
                    <a:cubicBezTo>
                      <a:pt x="52070" y="247142"/>
                      <a:pt x="63246" y="200787"/>
                      <a:pt x="85471" y="162814"/>
                    </a:cubicBezTo>
                    <a:cubicBezTo>
                      <a:pt x="107696" y="124841"/>
                      <a:pt x="136398" y="93599"/>
                      <a:pt x="171450" y="69215"/>
                    </a:cubicBezTo>
                    <a:cubicBezTo>
                      <a:pt x="206502" y="44831"/>
                      <a:pt x="245872" y="27305"/>
                      <a:pt x="289687" y="16510"/>
                    </a:cubicBezTo>
                    <a:cubicBezTo>
                      <a:pt x="333502" y="5715"/>
                      <a:pt x="376682" y="0"/>
                      <a:pt x="419608" y="0"/>
                    </a:cubicBezTo>
                    <a:cubicBezTo>
                      <a:pt x="477393" y="0"/>
                      <a:pt x="536194" y="11176"/>
                      <a:pt x="596011" y="33401"/>
                    </a:cubicBezTo>
                    <a:cubicBezTo>
                      <a:pt x="655828" y="55626"/>
                      <a:pt x="708406" y="87884"/>
                      <a:pt x="753872" y="129921"/>
                    </a:cubicBezTo>
                    <a:lnTo>
                      <a:pt x="570611" y="316865"/>
                    </a:lnTo>
                    <a:cubicBezTo>
                      <a:pt x="550799" y="292100"/>
                      <a:pt x="526415" y="273304"/>
                      <a:pt x="497586" y="260604"/>
                    </a:cubicBezTo>
                    <a:cubicBezTo>
                      <a:pt x="468757" y="247904"/>
                      <a:pt x="442722" y="241427"/>
                      <a:pt x="419608" y="241427"/>
                    </a:cubicBezTo>
                    <a:cubicBezTo>
                      <a:pt x="398145" y="241427"/>
                      <a:pt x="380873" y="244475"/>
                      <a:pt x="367665" y="250698"/>
                    </a:cubicBezTo>
                    <a:cubicBezTo>
                      <a:pt x="354457" y="256921"/>
                      <a:pt x="347853" y="266954"/>
                      <a:pt x="347853" y="281051"/>
                    </a:cubicBezTo>
                    <a:cubicBezTo>
                      <a:pt x="347853" y="294259"/>
                      <a:pt x="354711" y="304165"/>
                      <a:pt x="368300" y="310769"/>
                    </a:cubicBezTo>
                    <a:cubicBezTo>
                      <a:pt x="381889" y="317373"/>
                      <a:pt x="403987" y="325628"/>
                      <a:pt x="434594" y="335534"/>
                    </a:cubicBezTo>
                    <a:cubicBezTo>
                      <a:pt x="465963" y="345440"/>
                      <a:pt x="498983" y="356997"/>
                      <a:pt x="533654" y="370205"/>
                    </a:cubicBezTo>
                    <a:cubicBezTo>
                      <a:pt x="568325" y="383413"/>
                      <a:pt x="600202" y="400558"/>
                      <a:pt x="629539" y="421640"/>
                    </a:cubicBezTo>
                    <a:cubicBezTo>
                      <a:pt x="658876" y="442722"/>
                      <a:pt x="683006" y="468503"/>
                      <a:pt x="701929" y="498983"/>
                    </a:cubicBezTo>
                    <a:cubicBezTo>
                      <a:pt x="720852" y="529463"/>
                      <a:pt x="730377" y="567436"/>
                      <a:pt x="730377" y="612902"/>
                    </a:cubicBezTo>
                    <a:cubicBezTo>
                      <a:pt x="730377" y="665734"/>
                      <a:pt x="719836" y="711708"/>
                      <a:pt x="698881" y="750951"/>
                    </a:cubicBezTo>
                    <a:cubicBezTo>
                      <a:pt x="677926" y="790194"/>
                      <a:pt x="650240" y="822706"/>
                      <a:pt x="615950" y="848741"/>
                    </a:cubicBezTo>
                    <a:cubicBezTo>
                      <a:pt x="581660" y="874776"/>
                      <a:pt x="543052" y="894080"/>
                      <a:pt x="500253" y="906907"/>
                    </a:cubicBezTo>
                    <a:cubicBezTo>
                      <a:pt x="457454" y="919734"/>
                      <a:pt x="413639" y="926084"/>
                      <a:pt x="369062" y="926084"/>
                    </a:cubicBezTo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9" name="Freeform 9">
                <a:extLst>
                  <a:ext uri="{FF2B5EF4-FFF2-40B4-BE49-F238E27FC236}">
                    <a16:creationId xmlns:a16="http://schemas.microsoft.com/office/drawing/2014/main" id="{CF48A332-7294-7C03-BE33-84AF2B7B7561}"/>
                  </a:ext>
                </a:extLst>
              </p:cNvPr>
              <p:cNvSpPr/>
              <p:nvPr/>
            </p:nvSpPr>
            <p:spPr>
              <a:xfrm>
                <a:off x="907669" y="88265"/>
                <a:ext cx="623824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623824" h="876300">
                    <a:moveTo>
                      <a:pt x="0" y="0"/>
                    </a:moveTo>
                    <a:lnTo>
                      <a:pt x="602869" y="0"/>
                    </a:lnTo>
                    <a:lnTo>
                      <a:pt x="602869" y="245110"/>
                    </a:lnTo>
                    <a:lnTo>
                      <a:pt x="277241" y="245110"/>
                    </a:lnTo>
                    <a:lnTo>
                      <a:pt x="277241" y="320675"/>
                    </a:lnTo>
                    <a:lnTo>
                      <a:pt x="582930" y="320675"/>
                    </a:lnTo>
                    <a:lnTo>
                      <a:pt x="582930" y="549529"/>
                    </a:lnTo>
                    <a:lnTo>
                      <a:pt x="277241" y="549529"/>
                    </a:lnTo>
                    <a:lnTo>
                      <a:pt x="277241" y="631190"/>
                    </a:lnTo>
                    <a:lnTo>
                      <a:pt x="623824" y="631190"/>
                    </a:lnTo>
                    <a:lnTo>
                      <a:pt x="623824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10" name="Freeform 10">
                <a:extLst>
                  <a:ext uri="{FF2B5EF4-FFF2-40B4-BE49-F238E27FC236}">
                    <a16:creationId xmlns:a16="http://schemas.microsoft.com/office/drawing/2014/main" id="{CD7BE37A-C71D-0362-FC31-417F2C129098}"/>
                  </a:ext>
                </a:extLst>
              </p:cNvPr>
              <p:cNvSpPr/>
              <p:nvPr/>
            </p:nvSpPr>
            <p:spPr>
              <a:xfrm>
                <a:off x="1615567" y="63500"/>
                <a:ext cx="819532" cy="925830"/>
              </a:xfrm>
              <a:custGeom>
                <a:avLst/>
                <a:gdLst/>
                <a:ahLst/>
                <a:cxnLst/>
                <a:rect l="l" t="t" r="r" b="b"/>
                <a:pathLst>
                  <a:path w="819532" h="925830">
                    <a:moveTo>
                      <a:pt x="0" y="462915"/>
                    </a:moveTo>
                    <a:cubicBezTo>
                      <a:pt x="0" y="392811"/>
                      <a:pt x="12446" y="329184"/>
                      <a:pt x="37084" y="272288"/>
                    </a:cubicBezTo>
                    <a:cubicBezTo>
                      <a:pt x="61722" y="215392"/>
                      <a:pt x="95631" y="166624"/>
                      <a:pt x="138557" y="126238"/>
                    </a:cubicBezTo>
                    <a:cubicBezTo>
                      <a:pt x="181483" y="85852"/>
                      <a:pt x="232029" y="54737"/>
                      <a:pt x="290195" y="32766"/>
                    </a:cubicBezTo>
                    <a:cubicBezTo>
                      <a:pt x="348361" y="10795"/>
                      <a:pt x="410591" y="0"/>
                      <a:pt x="476631" y="0"/>
                    </a:cubicBezTo>
                    <a:cubicBezTo>
                      <a:pt x="544322" y="0"/>
                      <a:pt x="608203" y="10922"/>
                      <a:pt x="668528" y="32766"/>
                    </a:cubicBezTo>
                    <a:cubicBezTo>
                      <a:pt x="728853" y="54610"/>
                      <a:pt x="779145" y="84074"/>
                      <a:pt x="819531" y="121285"/>
                    </a:cubicBezTo>
                    <a:lnTo>
                      <a:pt x="638810" y="339217"/>
                    </a:lnTo>
                    <a:cubicBezTo>
                      <a:pt x="622300" y="317754"/>
                      <a:pt x="601599" y="301498"/>
                      <a:pt x="576961" y="290322"/>
                    </a:cubicBezTo>
                    <a:cubicBezTo>
                      <a:pt x="552323" y="279146"/>
                      <a:pt x="524510" y="273558"/>
                      <a:pt x="494030" y="273558"/>
                    </a:cubicBezTo>
                    <a:cubicBezTo>
                      <a:pt x="469265" y="273558"/>
                      <a:pt x="446151" y="277876"/>
                      <a:pt x="424688" y="286512"/>
                    </a:cubicBezTo>
                    <a:cubicBezTo>
                      <a:pt x="403225" y="295148"/>
                      <a:pt x="384429" y="307721"/>
                      <a:pt x="368300" y="324231"/>
                    </a:cubicBezTo>
                    <a:cubicBezTo>
                      <a:pt x="352171" y="340741"/>
                      <a:pt x="339598" y="360807"/>
                      <a:pt x="330581" y="384302"/>
                    </a:cubicBezTo>
                    <a:cubicBezTo>
                      <a:pt x="321564" y="407797"/>
                      <a:pt x="316992" y="434086"/>
                      <a:pt x="316992" y="462915"/>
                    </a:cubicBezTo>
                    <a:cubicBezTo>
                      <a:pt x="316992" y="491744"/>
                      <a:pt x="321818" y="517525"/>
                      <a:pt x="331216" y="540258"/>
                    </a:cubicBezTo>
                    <a:cubicBezTo>
                      <a:pt x="340614" y="562991"/>
                      <a:pt x="353441" y="582549"/>
                      <a:pt x="369570" y="599059"/>
                    </a:cubicBezTo>
                    <a:cubicBezTo>
                      <a:pt x="385699" y="615569"/>
                      <a:pt x="404368" y="628142"/>
                      <a:pt x="425831" y="636778"/>
                    </a:cubicBezTo>
                    <a:cubicBezTo>
                      <a:pt x="447294" y="645414"/>
                      <a:pt x="470027" y="649732"/>
                      <a:pt x="493903" y="649732"/>
                    </a:cubicBezTo>
                    <a:cubicBezTo>
                      <a:pt x="527685" y="649732"/>
                      <a:pt x="556768" y="642747"/>
                      <a:pt x="581152" y="628650"/>
                    </a:cubicBezTo>
                    <a:cubicBezTo>
                      <a:pt x="605536" y="614553"/>
                      <a:pt x="624713" y="598170"/>
                      <a:pt x="638683" y="579120"/>
                    </a:cubicBezTo>
                    <a:lnTo>
                      <a:pt x="819404" y="795782"/>
                    </a:lnTo>
                    <a:cubicBezTo>
                      <a:pt x="779780" y="835406"/>
                      <a:pt x="731139" y="867029"/>
                      <a:pt x="673354" y="890524"/>
                    </a:cubicBezTo>
                    <a:cubicBezTo>
                      <a:pt x="615569" y="914019"/>
                      <a:pt x="549910" y="925830"/>
                      <a:pt x="476504" y="925830"/>
                    </a:cubicBezTo>
                    <a:cubicBezTo>
                      <a:pt x="410464" y="925830"/>
                      <a:pt x="348361" y="914654"/>
                      <a:pt x="290195" y="892429"/>
                    </a:cubicBezTo>
                    <a:cubicBezTo>
                      <a:pt x="232029" y="870204"/>
                      <a:pt x="181483" y="838581"/>
                      <a:pt x="138557" y="797814"/>
                    </a:cubicBezTo>
                    <a:cubicBezTo>
                      <a:pt x="95630" y="757047"/>
                      <a:pt x="61849" y="708279"/>
                      <a:pt x="37083" y="651764"/>
                    </a:cubicBezTo>
                    <a:cubicBezTo>
                      <a:pt x="12318" y="595249"/>
                      <a:pt x="0" y="532384"/>
                      <a:pt x="0" y="463042"/>
                    </a:cubicBezTo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11" name="Freeform 11">
                <a:extLst>
                  <a:ext uri="{FF2B5EF4-FFF2-40B4-BE49-F238E27FC236}">
                    <a16:creationId xmlns:a16="http://schemas.microsoft.com/office/drawing/2014/main" id="{C8766706-29E1-F6C1-E9A1-13B31510AF83}"/>
                  </a:ext>
                </a:extLst>
              </p:cNvPr>
              <p:cNvSpPr/>
              <p:nvPr/>
            </p:nvSpPr>
            <p:spPr>
              <a:xfrm>
                <a:off x="2505583" y="88265"/>
                <a:ext cx="820801" cy="901192"/>
              </a:xfrm>
              <a:custGeom>
                <a:avLst/>
                <a:gdLst/>
                <a:ahLst/>
                <a:cxnLst/>
                <a:rect l="l" t="t" r="r" b="b"/>
                <a:pathLst>
                  <a:path w="820801" h="901192">
                    <a:moveTo>
                      <a:pt x="406019" y="901192"/>
                    </a:moveTo>
                    <a:cubicBezTo>
                      <a:pt x="337566" y="901192"/>
                      <a:pt x="277876" y="891667"/>
                      <a:pt x="227203" y="872744"/>
                    </a:cubicBezTo>
                    <a:cubicBezTo>
                      <a:pt x="176530" y="853821"/>
                      <a:pt x="134112" y="827786"/>
                      <a:pt x="100330" y="794766"/>
                    </a:cubicBezTo>
                    <a:cubicBezTo>
                      <a:pt x="66548" y="761746"/>
                      <a:pt x="41275" y="722757"/>
                      <a:pt x="24765" y="677799"/>
                    </a:cubicBezTo>
                    <a:cubicBezTo>
                      <a:pt x="8255" y="632841"/>
                      <a:pt x="0" y="584327"/>
                      <a:pt x="0" y="532384"/>
                    </a:cubicBezTo>
                    <a:lnTo>
                      <a:pt x="0" y="0"/>
                    </a:lnTo>
                    <a:lnTo>
                      <a:pt x="294640" y="0"/>
                    </a:lnTo>
                    <a:lnTo>
                      <a:pt x="294640" y="500126"/>
                    </a:lnTo>
                    <a:cubicBezTo>
                      <a:pt x="294640" y="542163"/>
                      <a:pt x="304673" y="575056"/>
                      <a:pt x="324993" y="598551"/>
                    </a:cubicBezTo>
                    <a:cubicBezTo>
                      <a:pt x="345313" y="622046"/>
                      <a:pt x="373888" y="633857"/>
                      <a:pt x="411099" y="633857"/>
                    </a:cubicBezTo>
                    <a:cubicBezTo>
                      <a:pt x="448310" y="633857"/>
                      <a:pt x="476885" y="622046"/>
                      <a:pt x="497078" y="598551"/>
                    </a:cubicBezTo>
                    <a:cubicBezTo>
                      <a:pt x="517271" y="575056"/>
                      <a:pt x="527431" y="542290"/>
                      <a:pt x="527431" y="500126"/>
                    </a:cubicBezTo>
                    <a:lnTo>
                      <a:pt x="527431" y="0"/>
                    </a:lnTo>
                    <a:lnTo>
                      <a:pt x="820801" y="0"/>
                    </a:lnTo>
                    <a:lnTo>
                      <a:pt x="820801" y="532257"/>
                    </a:lnTo>
                    <a:cubicBezTo>
                      <a:pt x="820801" y="584200"/>
                      <a:pt x="811911" y="632714"/>
                      <a:pt x="794258" y="677672"/>
                    </a:cubicBezTo>
                    <a:cubicBezTo>
                      <a:pt x="776605" y="722630"/>
                      <a:pt x="750316" y="761619"/>
                      <a:pt x="715645" y="794639"/>
                    </a:cubicBezTo>
                    <a:cubicBezTo>
                      <a:pt x="680974" y="827659"/>
                      <a:pt x="637921" y="853694"/>
                      <a:pt x="586359" y="872617"/>
                    </a:cubicBezTo>
                    <a:cubicBezTo>
                      <a:pt x="534797" y="891540"/>
                      <a:pt x="474726" y="901065"/>
                      <a:pt x="406273" y="901065"/>
                    </a:cubicBezTo>
                  </a:path>
                </a:pathLst>
              </a:custGeom>
              <a:solidFill>
                <a:srgbClr val="0B6C37"/>
              </a:solidFill>
            </p:spPr>
          </p:sp>
        </p:grpSp>
        <p:grpSp>
          <p:nvGrpSpPr>
            <p:cNvPr id="12" name="Group 12">
              <a:extLst>
                <a:ext uri="{FF2B5EF4-FFF2-40B4-BE49-F238E27FC236}">
                  <a16:creationId xmlns:a16="http://schemas.microsoft.com/office/drawing/2014/main" id="{858227C7-96DF-7CDB-5D3C-F9140BF13C15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1400425" y="34775"/>
              <a:ext cx="1178988" cy="256520"/>
              <a:chOff x="0" y="0"/>
              <a:chExt cx="4611446" cy="1003351"/>
            </a:xfrm>
          </p:grpSpPr>
          <p:sp>
            <p:nvSpPr>
              <p:cNvPr id="13" name="Freeform 13">
                <a:extLst>
                  <a:ext uri="{FF2B5EF4-FFF2-40B4-BE49-F238E27FC236}">
                    <a16:creationId xmlns:a16="http://schemas.microsoft.com/office/drawing/2014/main" id="{9FCAB1B6-C4C0-C859-8378-3EEBE1A4ADAF}"/>
                  </a:ext>
                </a:extLst>
              </p:cNvPr>
              <p:cNvSpPr/>
              <p:nvPr/>
            </p:nvSpPr>
            <p:spPr>
              <a:xfrm>
                <a:off x="63500" y="63500"/>
                <a:ext cx="883793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883793" h="876300">
                    <a:moveTo>
                      <a:pt x="288417" y="527304"/>
                    </a:moveTo>
                    <a:lnTo>
                      <a:pt x="285877" y="527304"/>
                    </a:lnTo>
                    <a:lnTo>
                      <a:pt x="285877" y="876300"/>
                    </a:lnTo>
                    <a:lnTo>
                      <a:pt x="0" y="876300"/>
                    </a:lnTo>
                    <a:lnTo>
                      <a:pt x="0" y="0"/>
                    </a:lnTo>
                    <a:lnTo>
                      <a:pt x="284734" y="0"/>
                    </a:lnTo>
                    <a:lnTo>
                      <a:pt x="284734" y="323088"/>
                    </a:lnTo>
                    <a:lnTo>
                      <a:pt x="287274" y="323088"/>
                    </a:lnTo>
                    <a:lnTo>
                      <a:pt x="521081" y="0"/>
                    </a:lnTo>
                    <a:lnTo>
                      <a:pt x="867664" y="0"/>
                    </a:lnTo>
                    <a:lnTo>
                      <a:pt x="538480" y="401066"/>
                    </a:lnTo>
                    <a:lnTo>
                      <a:pt x="883793" y="876300"/>
                    </a:lnTo>
                    <a:lnTo>
                      <a:pt x="522351" y="876300"/>
                    </a:lnTo>
                    <a:close/>
                  </a:path>
                </a:pathLst>
              </a:custGeom>
              <a:solidFill>
                <a:srgbClr val="95C43D"/>
              </a:solidFill>
            </p:spPr>
          </p:sp>
          <p:sp>
            <p:nvSpPr>
              <p:cNvPr id="14" name="Freeform 14">
                <a:extLst>
                  <a:ext uri="{FF2B5EF4-FFF2-40B4-BE49-F238E27FC236}">
                    <a16:creationId xmlns:a16="http://schemas.microsoft.com/office/drawing/2014/main" id="{121AE3E4-0CF9-D235-2B7D-5CACD52A97CD}"/>
                  </a:ext>
                </a:extLst>
              </p:cNvPr>
              <p:cNvSpPr/>
              <p:nvPr/>
            </p:nvSpPr>
            <p:spPr>
              <a:xfrm>
                <a:off x="1010412" y="63500"/>
                <a:ext cx="623824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623824" h="876300">
                    <a:moveTo>
                      <a:pt x="0" y="0"/>
                    </a:moveTo>
                    <a:lnTo>
                      <a:pt x="602742" y="0"/>
                    </a:lnTo>
                    <a:lnTo>
                      <a:pt x="602742" y="245110"/>
                    </a:lnTo>
                    <a:lnTo>
                      <a:pt x="277241" y="245110"/>
                    </a:lnTo>
                    <a:lnTo>
                      <a:pt x="277241" y="320675"/>
                    </a:lnTo>
                    <a:lnTo>
                      <a:pt x="583057" y="320675"/>
                    </a:lnTo>
                    <a:lnTo>
                      <a:pt x="583057" y="549529"/>
                    </a:lnTo>
                    <a:lnTo>
                      <a:pt x="277241" y="549529"/>
                    </a:lnTo>
                    <a:lnTo>
                      <a:pt x="277241" y="631190"/>
                    </a:lnTo>
                    <a:lnTo>
                      <a:pt x="623824" y="631190"/>
                    </a:lnTo>
                    <a:lnTo>
                      <a:pt x="623824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95C43D"/>
              </a:solidFill>
            </p:spPr>
          </p:sp>
          <p:sp>
            <p:nvSpPr>
              <p:cNvPr id="15" name="Freeform 15">
                <a:extLst>
                  <a:ext uri="{FF2B5EF4-FFF2-40B4-BE49-F238E27FC236}">
                    <a16:creationId xmlns:a16="http://schemas.microsoft.com/office/drawing/2014/main" id="{69663654-7BF9-06B2-CD87-2FFA06A3B857}"/>
                  </a:ext>
                </a:extLst>
              </p:cNvPr>
              <p:cNvSpPr/>
              <p:nvPr/>
            </p:nvSpPr>
            <p:spPr>
              <a:xfrm>
                <a:off x="1757934" y="63500"/>
                <a:ext cx="815848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815848" h="876300">
                    <a:moveTo>
                      <a:pt x="0" y="0"/>
                    </a:moveTo>
                    <a:lnTo>
                      <a:pt x="293370" y="0"/>
                    </a:lnTo>
                    <a:lnTo>
                      <a:pt x="543433" y="444373"/>
                    </a:lnTo>
                    <a:lnTo>
                      <a:pt x="548386" y="444373"/>
                    </a:lnTo>
                    <a:lnTo>
                      <a:pt x="536067" y="0"/>
                    </a:lnTo>
                    <a:lnTo>
                      <a:pt x="815848" y="0"/>
                    </a:lnTo>
                    <a:lnTo>
                      <a:pt x="815848" y="876300"/>
                    </a:lnTo>
                    <a:lnTo>
                      <a:pt x="514985" y="876300"/>
                    </a:lnTo>
                    <a:lnTo>
                      <a:pt x="272415" y="457962"/>
                    </a:lnTo>
                    <a:lnTo>
                      <a:pt x="267462" y="457962"/>
                    </a:lnTo>
                    <a:lnTo>
                      <a:pt x="279781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95C43D"/>
              </a:solidFill>
            </p:spPr>
          </p:sp>
          <p:sp>
            <p:nvSpPr>
              <p:cNvPr id="16" name="Freeform 16">
                <a:extLst>
                  <a:ext uri="{FF2B5EF4-FFF2-40B4-BE49-F238E27FC236}">
                    <a16:creationId xmlns:a16="http://schemas.microsoft.com/office/drawing/2014/main" id="{F1BEADA5-2B02-0402-A7A7-3E93A6665FCA}"/>
                  </a:ext>
                </a:extLst>
              </p:cNvPr>
              <p:cNvSpPr/>
              <p:nvPr/>
            </p:nvSpPr>
            <p:spPr>
              <a:xfrm>
                <a:off x="2624455" y="63500"/>
                <a:ext cx="972820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972820" h="876300">
                    <a:moveTo>
                      <a:pt x="625094" y="876300"/>
                    </a:moveTo>
                    <a:lnTo>
                      <a:pt x="330454" y="876300"/>
                    </a:lnTo>
                    <a:lnTo>
                      <a:pt x="330454" y="517398"/>
                    </a:lnTo>
                    <a:lnTo>
                      <a:pt x="0" y="0"/>
                    </a:lnTo>
                    <a:lnTo>
                      <a:pt x="355219" y="0"/>
                    </a:lnTo>
                    <a:lnTo>
                      <a:pt x="493903" y="257429"/>
                    </a:lnTo>
                    <a:lnTo>
                      <a:pt x="626237" y="0"/>
                    </a:lnTo>
                    <a:lnTo>
                      <a:pt x="972820" y="0"/>
                    </a:lnTo>
                    <a:lnTo>
                      <a:pt x="625094" y="517398"/>
                    </a:lnTo>
                    <a:close/>
                  </a:path>
                </a:pathLst>
              </a:custGeom>
              <a:solidFill>
                <a:srgbClr val="95C43D"/>
              </a:solidFill>
            </p:spPr>
          </p:sp>
          <p:sp>
            <p:nvSpPr>
              <p:cNvPr id="17" name="Freeform 17">
                <a:extLst>
                  <a:ext uri="{FF2B5EF4-FFF2-40B4-BE49-F238E27FC236}">
                    <a16:creationId xmlns:a16="http://schemas.microsoft.com/office/drawing/2014/main" id="{1BEF193A-C178-18FB-D57A-2E9C17E99270}"/>
                  </a:ext>
                </a:extLst>
              </p:cNvPr>
              <p:cNvSpPr/>
              <p:nvPr/>
            </p:nvSpPr>
            <p:spPr>
              <a:xfrm>
                <a:off x="3547872" y="63500"/>
                <a:ext cx="1000125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1000125" h="876300">
                    <a:moveTo>
                      <a:pt x="497586" y="305689"/>
                    </a:moveTo>
                    <a:lnTo>
                      <a:pt x="425704" y="522351"/>
                    </a:lnTo>
                    <a:lnTo>
                      <a:pt x="568071" y="522351"/>
                    </a:lnTo>
                    <a:close/>
                    <a:moveTo>
                      <a:pt x="345313" y="0"/>
                    </a:moveTo>
                    <a:lnTo>
                      <a:pt x="658495" y="0"/>
                    </a:lnTo>
                    <a:lnTo>
                      <a:pt x="1000125" y="876300"/>
                    </a:lnTo>
                    <a:lnTo>
                      <a:pt x="679450" y="876300"/>
                    </a:lnTo>
                    <a:lnTo>
                      <a:pt x="633603" y="747522"/>
                    </a:lnTo>
                    <a:lnTo>
                      <a:pt x="355219" y="747522"/>
                    </a:lnTo>
                    <a:lnTo>
                      <a:pt x="311912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95C43D"/>
              </a:solidFill>
            </p:spPr>
          </p:sp>
        </p:grpSp>
        <p:grpSp>
          <p:nvGrpSpPr>
            <p:cNvPr id="18" name="Group 18">
              <a:extLst>
                <a:ext uri="{FF2B5EF4-FFF2-40B4-BE49-F238E27FC236}">
                  <a16:creationId xmlns:a16="http://schemas.microsoft.com/office/drawing/2014/main" id="{C38E4971-4037-9633-4487-45AE0DCC1D0B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1654856" y="343119"/>
              <a:ext cx="1044499" cy="256520"/>
              <a:chOff x="0" y="0"/>
              <a:chExt cx="4085412" cy="1003338"/>
            </a:xfrm>
          </p:grpSpPr>
          <p:sp>
            <p:nvSpPr>
              <p:cNvPr id="19" name="Freeform 19">
                <a:extLst>
                  <a:ext uri="{FF2B5EF4-FFF2-40B4-BE49-F238E27FC236}">
                    <a16:creationId xmlns:a16="http://schemas.microsoft.com/office/drawing/2014/main" id="{55276369-9AC6-EDB6-4B1E-26CDED8D3EBB}"/>
                  </a:ext>
                </a:extLst>
              </p:cNvPr>
              <p:cNvSpPr/>
              <p:nvPr/>
            </p:nvSpPr>
            <p:spPr>
              <a:xfrm>
                <a:off x="63500" y="63500"/>
                <a:ext cx="623824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623824" h="876300">
                    <a:moveTo>
                      <a:pt x="0" y="0"/>
                    </a:moveTo>
                    <a:lnTo>
                      <a:pt x="602869" y="0"/>
                    </a:lnTo>
                    <a:lnTo>
                      <a:pt x="602869" y="245110"/>
                    </a:lnTo>
                    <a:lnTo>
                      <a:pt x="277241" y="245110"/>
                    </a:lnTo>
                    <a:lnTo>
                      <a:pt x="277241" y="320675"/>
                    </a:lnTo>
                    <a:lnTo>
                      <a:pt x="583057" y="320675"/>
                    </a:lnTo>
                    <a:lnTo>
                      <a:pt x="583057" y="549529"/>
                    </a:lnTo>
                    <a:lnTo>
                      <a:pt x="277241" y="549529"/>
                    </a:lnTo>
                    <a:lnTo>
                      <a:pt x="277241" y="631190"/>
                    </a:lnTo>
                    <a:lnTo>
                      <a:pt x="623824" y="631190"/>
                    </a:lnTo>
                    <a:lnTo>
                      <a:pt x="623824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20" name="Freeform 20">
                <a:extLst>
                  <a:ext uri="{FF2B5EF4-FFF2-40B4-BE49-F238E27FC236}">
                    <a16:creationId xmlns:a16="http://schemas.microsoft.com/office/drawing/2014/main" id="{7C50AB6D-EDB2-B0B1-41CB-2E3E0A5CEBB7}"/>
                  </a:ext>
                </a:extLst>
              </p:cNvPr>
              <p:cNvSpPr/>
              <p:nvPr/>
            </p:nvSpPr>
            <p:spPr>
              <a:xfrm>
                <a:off x="709549" y="63500"/>
                <a:ext cx="1000252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1000252" h="876300">
                    <a:moveTo>
                      <a:pt x="497713" y="305689"/>
                    </a:moveTo>
                    <a:lnTo>
                      <a:pt x="425831" y="522351"/>
                    </a:lnTo>
                    <a:lnTo>
                      <a:pt x="568198" y="522351"/>
                    </a:lnTo>
                    <a:close/>
                    <a:moveTo>
                      <a:pt x="345440" y="0"/>
                    </a:moveTo>
                    <a:lnTo>
                      <a:pt x="658622" y="0"/>
                    </a:lnTo>
                    <a:lnTo>
                      <a:pt x="1000252" y="876300"/>
                    </a:lnTo>
                    <a:lnTo>
                      <a:pt x="679577" y="876300"/>
                    </a:lnTo>
                    <a:lnTo>
                      <a:pt x="633857" y="747522"/>
                    </a:lnTo>
                    <a:lnTo>
                      <a:pt x="355346" y="747522"/>
                    </a:lnTo>
                    <a:lnTo>
                      <a:pt x="312039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21" name="Freeform 21">
                <a:extLst>
                  <a:ext uri="{FF2B5EF4-FFF2-40B4-BE49-F238E27FC236}">
                    <a16:creationId xmlns:a16="http://schemas.microsoft.com/office/drawing/2014/main" id="{78818599-CD64-3952-41BF-B338A16CE3BF}"/>
                  </a:ext>
                </a:extLst>
              </p:cNvPr>
              <p:cNvSpPr/>
              <p:nvPr/>
            </p:nvSpPr>
            <p:spPr>
              <a:xfrm>
                <a:off x="1771650" y="63500"/>
                <a:ext cx="587883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587883" h="876300">
                    <a:moveTo>
                      <a:pt x="0" y="0"/>
                    </a:moveTo>
                    <a:lnTo>
                      <a:pt x="297053" y="0"/>
                    </a:lnTo>
                    <a:lnTo>
                      <a:pt x="297053" y="622554"/>
                    </a:lnTo>
                    <a:lnTo>
                      <a:pt x="587883" y="622554"/>
                    </a:lnTo>
                    <a:lnTo>
                      <a:pt x="587883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22" name="Freeform 22">
                <a:extLst>
                  <a:ext uri="{FF2B5EF4-FFF2-40B4-BE49-F238E27FC236}">
                    <a16:creationId xmlns:a16="http://schemas.microsoft.com/office/drawing/2014/main" id="{5569A074-FE5D-0682-5425-C78E688291F4}"/>
                  </a:ext>
                </a:extLst>
              </p:cNvPr>
              <p:cNvSpPr/>
              <p:nvPr/>
            </p:nvSpPr>
            <p:spPr>
              <a:xfrm>
                <a:off x="2375662" y="63500"/>
                <a:ext cx="725297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725297" h="876300">
                    <a:moveTo>
                      <a:pt x="509905" y="876300"/>
                    </a:moveTo>
                    <a:lnTo>
                      <a:pt x="215265" y="876300"/>
                    </a:lnTo>
                    <a:lnTo>
                      <a:pt x="215265" y="248793"/>
                    </a:lnTo>
                    <a:lnTo>
                      <a:pt x="0" y="248793"/>
                    </a:lnTo>
                    <a:lnTo>
                      <a:pt x="0" y="0"/>
                    </a:lnTo>
                    <a:lnTo>
                      <a:pt x="725297" y="0"/>
                    </a:lnTo>
                    <a:lnTo>
                      <a:pt x="725297" y="248793"/>
                    </a:lnTo>
                    <a:lnTo>
                      <a:pt x="509905" y="248793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23" name="Freeform 23">
                <a:extLst>
                  <a:ext uri="{FF2B5EF4-FFF2-40B4-BE49-F238E27FC236}">
                    <a16:creationId xmlns:a16="http://schemas.microsoft.com/office/drawing/2014/main" id="{0943AD5F-E351-BDB2-9538-875A03F66768}"/>
                  </a:ext>
                </a:extLst>
              </p:cNvPr>
              <p:cNvSpPr/>
              <p:nvPr/>
            </p:nvSpPr>
            <p:spPr>
              <a:xfrm>
                <a:off x="3192526" y="63500"/>
                <a:ext cx="829437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829437" h="876300">
                    <a:moveTo>
                      <a:pt x="534797" y="543433"/>
                    </a:moveTo>
                    <a:lnTo>
                      <a:pt x="294640" y="543433"/>
                    </a:lnTo>
                    <a:lnTo>
                      <a:pt x="294640" y="876300"/>
                    </a:lnTo>
                    <a:lnTo>
                      <a:pt x="0" y="876300"/>
                    </a:lnTo>
                    <a:lnTo>
                      <a:pt x="0" y="0"/>
                    </a:lnTo>
                    <a:lnTo>
                      <a:pt x="293370" y="0"/>
                    </a:lnTo>
                    <a:lnTo>
                      <a:pt x="293370" y="297053"/>
                    </a:lnTo>
                    <a:lnTo>
                      <a:pt x="533527" y="297053"/>
                    </a:lnTo>
                    <a:lnTo>
                      <a:pt x="533527" y="0"/>
                    </a:lnTo>
                    <a:lnTo>
                      <a:pt x="829437" y="0"/>
                    </a:lnTo>
                    <a:lnTo>
                      <a:pt x="829437" y="876300"/>
                    </a:lnTo>
                    <a:lnTo>
                      <a:pt x="534796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</p:grpSp>
        <p:grpSp>
          <p:nvGrpSpPr>
            <p:cNvPr id="24" name="Group 24">
              <a:extLst>
                <a:ext uri="{FF2B5EF4-FFF2-40B4-BE49-F238E27FC236}">
                  <a16:creationId xmlns:a16="http://schemas.microsoft.com/office/drawing/2014/main" id="{7B20F19C-35CD-4A3E-6586-A3D92AF1E96E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1385402" y="972385"/>
              <a:ext cx="1342111" cy="177356"/>
              <a:chOff x="0" y="0"/>
              <a:chExt cx="5249482" cy="693699"/>
            </a:xfrm>
          </p:grpSpPr>
          <p:sp>
            <p:nvSpPr>
              <p:cNvPr id="25" name="Freeform 25">
                <a:extLst>
                  <a:ext uri="{FF2B5EF4-FFF2-40B4-BE49-F238E27FC236}">
                    <a16:creationId xmlns:a16="http://schemas.microsoft.com/office/drawing/2014/main" id="{09B5E524-891E-D245-A51B-27D209CC4EE9}"/>
                  </a:ext>
                </a:extLst>
              </p:cNvPr>
              <p:cNvSpPr/>
              <p:nvPr/>
            </p:nvSpPr>
            <p:spPr>
              <a:xfrm>
                <a:off x="63500" y="63500"/>
                <a:ext cx="496824" cy="566801"/>
              </a:xfrm>
              <a:custGeom>
                <a:avLst/>
                <a:gdLst/>
                <a:ahLst/>
                <a:cxnLst/>
                <a:rect l="l" t="t" r="r" b="b"/>
                <a:pathLst>
                  <a:path w="496824" h="566801">
                    <a:moveTo>
                      <a:pt x="415163" y="140208"/>
                    </a:moveTo>
                    <a:cubicBezTo>
                      <a:pt x="400939" y="120904"/>
                      <a:pt x="382397" y="106807"/>
                      <a:pt x="359537" y="97917"/>
                    </a:cubicBezTo>
                    <a:cubicBezTo>
                      <a:pt x="336677" y="89027"/>
                      <a:pt x="314325" y="84582"/>
                      <a:pt x="292481" y="84582"/>
                    </a:cubicBezTo>
                    <a:cubicBezTo>
                      <a:pt x="264541" y="84582"/>
                      <a:pt x="239141" y="89662"/>
                      <a:pt x="216281" y="99822"/>
                    </a:cubicBezTo>
                    <a:cubicBezTo>
                      <a:pt x="193421" y="109982"/>
                      <a:pt x="173736" y="123952"/>
                      <a:pt x="157226" y="141732"/>
                    </a:cubicBezTo>
                    <a:cubicBezTo>
                      <a:pt x="140716" y="159512"/>
                      <a:pt x="128016" y="180340"/>
                      <a:pt x="119126" y="204216"/>
                    </a:cubicBezTo>
                    <a:cubicBezTo>
                      <a:pt x="110236" y="228092"/>
                      <a:pt x="105791" y="254000"/>
                      <a:pt x="105791" y="281940"/>
                    </a:cubicBezTo>
                    <a:cubicBezTo>
                      <a:pt x="105791" y="311404"/>
                      <a:pt x="110109" y="338328"/>
                      <a:pt x="118745" y="362712"/>
                    </a:cubicBezTo>
                    <a:cubicBezTo>
                      <a:pt x="127381" y="387096"/>
                      <a:pt x="139700" y="407924"/>
                      <a:pt x="155829" y="425450"/>
                    </a:cubicBezTo>
                    <a:cubicBezTo>
                      <a:pt x="171958" y="442976"/>
                      <a:pt x="191008" y="456565"/>
                      <a:pt x="213360" y="466217"/>
                    </a:cubicBezTo>
                    <a:cubicBezTo>
                      <a:pt x="235712" y="475869"/>
                      <a:pt x="260858" y="480695"/>
                      <a:pt x="288798" y="480695"/>
                    </a:cubicBezTo>
                    <a:cubicBezTo>
                      <a:pt x="317754" y="480695"/>
                      <a:pt x="343408" y="474980"/>
                      <a:pt x="365760" y="463550"/>
                    </a:cubicBezTo>
                    <a:cubicBezTo>
                      <a:pt x="388112" y="452120"/>
                      <a:pt x="406146" y="437007"/>
                      <a:pt x="419862" y="418211"/>
                    </a:cubicBezTo>
                    <a:lnTo>
                      <a:pt x="496824" y="472313"/>
                    </a:lnTo>
                    <a:cubicBezTo>
                      <a:pt x="472948" y="502285"/>
                      <a:pt x="443738" y="525526"/>
                      <a:pt x="409194" y="542036"/>
                    </a:cubicBezTo>
                    <a:cubicBezTo>
                      <a:pt x="374650" y="558546"/>
                      <a:pt x="334264" y="566801"/>
                      <a:pt x="288036" y="566801"/>
                    </a:cubicBezTo>
                    <a:cubicBezTo>
                      <a:pt x="245872" y="566801"/>
                      <a:pt x="207137" y="559816"/>
                      <a:pt x="171958" y="545846"/>
                    </a:cubicBezTo>
                    <a:cubicBezTo>
                      <a:pt x="136779" y="531876"/>
                      <a:pt x="106299" y="512318"/>
                      <a:pt x="80899" y="487172"/>
                    </a:cubicBezTo>
                    <a:cubicBezTo>
                      <a:pt x="55499" y="462026"/>
                      <a:pt x="35687" y="432181"/>
                      <a:pt x="21463" y="397256"/>
                    </a:cubicBezTo>
                    <a:cubicBezTo>
                      <a:pt x="7239" y="362331"/>
                      <a:pt x="0" y="323977"/>
                      <a:pt x="0" y="281813"/>
                    </a:cubicBezTo>
                    <a:cubicBezTo>
                      <a:pt x="0" y="238633"/>
                      <a:pt x="7493" y="199644"/>
                      <a:pt x="22479" y="164846"/>
                    </a:cubicBezTo>
                    <a:cubicBezTo>
                      <a:pt x="37465" y="130048"/>
                      <a:pt x="58039" y="100457"/>
                      <a:pt x="84201" y="76073"/>
                    </a:cubicBezTo>
                    <a:cubicBezTo>
                      <a:pt x="110363" y="51689"/>
                      <a:pt x="141224" y="32893"/>
                      <a:pt x="176784" y="19685"/>
                    </a:cubicBezTo>
                    <a:cubicBezTo>
                      <a:pt x="212344" y="6477"/>
                      <a:pt x="250825" y="0"/>
                      <a:pt x="292481" y="0"/>
                    </a:cubicBezTo>
                    <a:cubicBezTo>
                      <a:pt x="309753" y="0"/>
                      <a:pt x="327787" y="1651"/>
                      <a:pt x="346583" y="4953"/>
                    </a:cubicBezTo>
                    <a:cubicBezTo>
                      <a:pt x="365379" y="8255"/>
                      <a:pt x="383413" y="13335"/>
                      <a:pt x="400685" y="20193"/>
                    </a:cubicBezTo>
                    <a:cubicBezTo>
                      <a:pt x="417957" y="27051"/>
                      <a:pt x="434213" y="35560"/>
                      <a:pt x="449453" y="45720"/>
                    </a:cubicBezTo>
                    <a:cubicBezTo>
                      <a:pt x="464693" y="55880"/>
                      <a:pt x="477647" y="68072"/>
                      <a:pt x="488315" y="82296"/>
                    </a:cubicBezTo>
                    <a:close/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26" name="Freeform 26">
                <a:extLst>
                  <a:ext uri="{FF2B5EF4-FFF2-40B4-BE49-F238E27FC236}">
                    <a16:creationId xmlns:a16="http://schemas.microsoft.com/office/drawing/2014/main" id="{442A179B-7DFA-D10A-089D-CE44D4329F51}"/>
                  </a:ext>
                </a:extLst>
              </p:cNvPr>
              <p:cNvSpPr/>
              <p:nvPr/>
            </p:nvSpPr>
            <p:spPr>
              <a:xfrm>
                <a:off x="591947" y="63500"/>
                <a:ext cx="579882" cy="566928"/>
              </a:xfrm>
              <a:custGeom>
                <a:avLst/>
                <a:gdLst/>
                <a:ahLst/>
                <a:cxnLst/>
                <a:rect l="l" t="t" r="r" b="b"/>
                <a:pathLst>
                  <a:path w="579882" h="566928">
                    <a:moveTo>
                      <a:pt x="104521" y="281813"/>
                    </a:moveTo>
                    <a:cubicBezTo>
                      <a:pt x="104521" y="310769"/>
                      <a:pt x="108966" y="337312"/>
                      <a:pt x="117856" y="361442"/>
                    </a:cubicBezTo>
                    <a:cubicBezTo>
                      <a:pt x="126746" y="385572"/>
                      <a:pt x="139446" y="406527"/>
                      <a:pt x="155956" y="424307"/>
                    </a:cubicBezTo>
                    <a:cubicBezTo>
                      <a:pt x="172466" y="442087"/>
                      <a:pt x="192024" y="455930"/>
                      <a:pt x="214630" y="465836"/>
                    </a:cubicBezTo>
                    <a:cubicBezTo>
                      <a:pt x="237236" y="475742"/>
                      <a:pt x="262255" y="480695"/>
                      <a:pt x="289687" y="480695"/>
                    </a:cubicBezTo>
                    <a:cubicBezTo>
                      <a:pt x="317119" y="480695"/>
                      <a:pt x="342265" y="475742"/>
                      <a:pt x="365125" y="465836"/>
                    </a:cubicBezTo>
                    <a:cubicBezTo>
                      <a:pt x="387985" y="455930"/>
                      <a:pt x="407543" y="442087"/>
                      <a:pt x="424053" y="424307"/>
                    </a:cubicBezTo>
                    <a:cubicBezTo>
                      <a:pt x="440563" y="406527"/>
                      <a:pt x="453263" y="385572"/>
                      <a:pt x="462153" y="361442"/>
                    </a:cubicBezTo>
                    <a:cubicBezTo>
                      <a:pt x="471043" y="337312"/>
                      <a:pt x="475488" y="310769"/>
                      <a:pt x="475488" y="281813"/>
                    </a:cubicBezTo>
                    <a:cubicBezTo>
                      <a:pt x="475488" y="253873"/>
                      <a:pt x="471043" y="227965"/>
                      <a:pt x="462153" y="204089"/>
                    </a:cubicBezTo>
                    <a:cubicBezTo>
                      <a:pt x="453263" y="180213"/>
                      <a:pt x="440690" y="159385"/>
                      <a:pt x="424434" y="141605"/>
                    </a:cubicBezTo>
                    <a:cubicBezTo>
                      <a:pt x="408178" y="123825"/>
                      <a:pt x="388620" y="109855"/>
                      <a:pt x="365760" y="99695"/>
                    </a:cubicBezTo>
                    <a:cubicBezTo>
                      <a:pt x="342900" y="89535"/>
                      <a:pt x="317500" y="84455"/>
                      <a:pt x="289560" y="84455"/>
                    </a:cubicBezTo>
                    <a:cubicBezTo>
                      <a:pt x="261620" y="84455"/>
                      <a:pt x="236347" y="89535"/>
                      <a:pt x="213741" y="99695"/>
                    </a:cubicBezTo>
                    <a:cubicBezTo>
                      <a:pt x="191135" y="109855"/>
                      <a:pt x="171704" y="123825"/>
                      <a:pt x="155448" y="141605"/>
                    </a:cubicBezTo>
                    <a:cubicBezTo>
                      <a:pt x="139192" y="159385"/>
                      <a:pt x="126619" y="180213"/>
                      <a:pt x="117729" y="204089"/>
                    </a:cubicBezTo>
                    <a:cubicBezTo>
                      <a:pt x="108839" y="227965"/>
                      <a:pt x="104394" y="253873"/>
                      <a:pt x="104394" y="281813"/>
                    </a:cubicBezTo>
                    <a:moveTo>
                      <a:pt x="0" y="281813"/>
                    </a:moveTo>
                    <a:cubicBezTo>
                      <a:pt x="0" y="238633"/>
                      <a:pt x="7239" y="199644"/>
                      <a:pt x="21717" y="164846"/>
                    </a:cubicBezTo>
                    <a:cubicBezTo>
                      <a:pt x="36195" y="130048"/>
                      <a:pt x="56261" y="100457"/>
                      <a:pt x="81915" y="76073"/>
                    </a:cubicBezTo>
                    <a:cubicBezTo>
                      <a:pt x="107569" y="51689"/>
                      <a:pt x="138049" y="32893"/>
                      <a:pt x="173355" y="19685"/>
                    </a:cubicBezTo>
                    <a:cubicBezTo>
                      <a:pt x="208661" y="6477"/>
                      <a:pt x="247269" y="0"/>
                      <a:pt x="288925" y="0"/>
                    </a:cubicBezTo>
                    <a:cubicBezTo>
                      <a:pt x="331089" y="0"/>
                      <a:pt x="369951" y="6604"/>
                      <a:pt x="405511" y="19812"/>
                    </a:cubicBezTo>
                    <a:cubicBezTo>
                      <a:pt x="441071" y="33020"/>
                      <a:pt x="471678" y="51816"/>
                      <a:pt x="497586" y="76200"/>
                    </a:cubicBezTo>
                    <a:cubicBezTo>
                      <a:pt x="523494" y="100584"/>
                      <a:pt x="543687" y="130175"/>
                      <a:pt x="558165" y="164973"/>
                    </a:cubicBezTo>
                    <a:cubicBezTo>
                      <a:pt x="572643" y="199771"/>
                      <a:pt x="579882" y="238760"/>
                      <a:pt x="579882" y="281940"/>
                    </a:cubicBezTo>
                    <a:cubicBezTo>
                      <a:pt x="579882" y="324104"/>
                      <a:pt x="572643" y="362585"/>
                      <a:pt x="558165" y="397383"/>
                    </a:cubicBezTo>
                    <a:cubicBezTo>
                      <a:pt x="543687" y="432181"/>
                      <a:pt x="523494" y="462153"/>
                      <a:pt x="497586" y="487299"/>
                    </a:cubicBezTo>
                    <a:cubicBezTo>
                      <a:pt x="471678" y="512445"/>
                      <a:pt x="440944" y="532003"/>
                      <a:pt x="405384" y="545973"/>
                    </a:cubicBezTo>
                    <a:cubicBezTo>
                      <a:pt x="369824" y="559943"/>
                      <a:pt x="330962" y="566928"/>
                      <a:pt x="288798" y="566928"/>
                    </a:cubicBezTo>
                    <a:cubicBezTo>
                      <a:pt x="247142" y="566928"/>
                      <a:pt x="208661" y="559943"/>
                      <a:pt x="173355" y="545973"/>
                    </a:cubicBezTo>
                    <a:cubicBezTo>
                      <a:pt x="138049" y="532003"/>
                      <a:pt x="107569" y="512445"/>
                      <a:pt x="81915" y="487299"/>
                    </a:cubicBezTo>
                    <a:cubicBezTo>
                      <a:pt x="56261" y="462153"/>
                      <a:pt x="36195" y="432181"/>
                      <a:pt x="21717" y="397383"/>
                    </a:cubicBezTo>
                    <a:cubicBezTo>
                      <a:pt x="7239" y="362585"/>
                      <a:pt x="0" y="324104"/>
                      <a:pt x="0" y="281940"/>
                    </a:cubicBezTo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27" name="Freeform 27">
                <a:extLst>
                  <a:ext uri="{FF2B5EF4-FFF2-40B4-BE49-F238E27FC236}">
                    <a16:creationId xmlns:a16="http://schemas.microsoft.com/office/drawing/2014/main" id="{E17B5094-B09E-D473-49F1-631B86A737E8}"/>
                  </a:ext>
                </a:extLst>
              </p:cNvPr>
              <p:cNvSpPr/>
              <p:nvPr/>
            </p:nvSpPr>
            <p:spPr>
              <a:xfrm>
                <a:off x="1264793" y="77216"/>
                <a:ext cx="475234" cy="539242"/>
              </a:xfrm>
              <a:custGeom>
                <a:avLst/>
                <a:gdLst/>
                <a:ahLst/>
                <a:cxnLst/>
                <a:rect l="l" t="t" r="r" b="b"/>
                <a:pathLst>
                  <a:path w="475234" h="539242">
                    <a:moveTo>
                      <a:pt x="0" y="0"/>
                    </a:moveTo>
                    <a:lnTo>
                      <a:pt x="127127" y="0"/>
                    </a:lnTo>
                    <a:lnTo>
                      <a:pt x="377698" y="403733"/>
                    </a:lnTo>
                    <a:lnTo>
                      <a:pt x="379222" y="403733"/>
                    </a:lnTo>
                    <a:lnTo>
                      <a:pt x="379222" y="0"/>
                    </a:lnTo>
                    <a:lnTo>
                      <a:pt x="475234" y="0"/>
                    </a:lnTo>
                    <a:lnTo>
                      <a:pt x="475234" y="539242"/>
                    </a:lnTo>
                    <a:lnTo>
                      <a:pt x="353314" y="539242"/>
                    </a:lnTo>
                    <a:lnTo>
                      <a:pt x="97409" y="122682"/>
                    </a:lnTo>
                    <a:lnTo>
                      <a:pt x="95885" y="122682"/>
                    </a:lnTo>
                    <a:lnTo>
                      <a:pt x="95885" y="539242"/>
                    </a:lnTo>
                    <a:lnTo>
                      <a:pt x="0" y="539242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28" name="Freeform 28">
                <a:extLst>
                  <a:ext uri="{FF2B5EF4-FFF2-40B4-BE49-F238E27FC236}">
                    <a16:creationId xmlns:a16="http://schemas.microsoft.com/office/drawing/2014/main" id="{BB35B387-F747-5AAE-CDC1-693B5D971572}"/>
                  </a:ext>
                </a:extLst>
              </p:cNvPr>
              <p:cNvSpPr/>
              <p:nvPr/>
            </p:nvSpPr>
            <p:spPr>
              <a:xfrm>
                <a:off x="1791081" y="77216"/>
                <a:ext cx="512572" cy="539242"/>
              </a:xfrm>
              <a:custGeom>
                <a:avLst/>
                <a:gdLst/>
                <a:ahLst/>
                <a:cxnLst/>
                <a:rect l="l" t="t" r="r" b="b"/>
                <a:pathLst>
                  <a:path w="512572" h="539242">
                    <a:moveTo>
                      <a:pt x="0" y="0"/>
                    </a:moveTo>
                    <a:lnTo>
                      <a:pt x="107442" y="0"/>
                    </a:lnTo>
                    <a:lnTo>
                      <a:pt x="255905" y="415163"/>
                    </a:lnTo>
                    <a:lnTo>
                      <a:pt x="258953" y="415163"/>
                    </a:lnTo>
                    <a:lnTo>
                      <a:pt x="409067" y="0"/>
                    </a:lnTo>
                    <a:lnTo>
                      <a:pt x="512572" y="0"/>
                    </a:lnTo>
                    <a:lnTo>
                      <a:pt x="296291" y="539242"/>
                    </a:lnTo>
                    <a:lnTo>
                      <a:pt x="213233" y="539242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29" name="Freeform 29">
                <a:extLst>
                  <a:ext uri="{FF2B5EF4-FFF2-40B4-BE49-F238E27FC236}">
                    <a16:creationId xmlns:a16="http://schemas.microsoft.com/office/drawing/2014/main" id="{20E47978-FF02-C535-8182-A9C1D646EEFC}"/>
                  </a:ext>
                </a:extLst>
              </p:cNvPr>
              <p:cNvSpPr/>
              <p:nvPr/>
            </p:nvSpPr>
            <p:spPr>
              <a:xfrm>
                <a:off x="2355469" y="77216"/>
                <a:ext cx="370967" cy="539496"/>
              </a:xfrm>
              <a:custGeom>
                <a:avLst/>
                <a:gdLst/>
                <a:ahLst/>
                <a:cxnLst/>
                <a:rect l="l" t="t" r="r" b="b"/>
                <a:pathLst>
                  <a:path w="370967" h="539496">
                    <a:moveTo>
                      <a:pt x="0" y="0"/>
                    </a:moveTo>
                    <a:lnTo>
                      <a:pt x="357251" y="0"/>
                    </a:lnTo>
                    <a:lnTo>
                      <a:pt x="357251" y="83820"/>
                    </a:lnTo>
                    <a:lnTo>
                      <a:pt x="96012" y="83820"/>
                    </a:lnTo>
                    <a:lnTo>
                      <a:pt x="96012" y="220980"/>
                    </a:lnTo>
                    <a:lnTo>
                      <a:pt x="343535" y="220980"/>
                    </a:lnTo>
                    <a:lnTo>
                      <a:pt x="343535" y="301752"/>
                    </a:lnTo>
                    <a:lnTo>
                      <a:pt x="96012" y="301752"/>
                    </a:lnTo>
                    <a:lnTo>
                      <a:pt x="96012" y="454152"/>
                    </a:lnTo>
                    <a:lnTo>
                      <a:pt x="370967" y="454152"/>
                    </a:lnTo>
                    <a:lnTo>
                      <a:pt x="370967" y="539496"/>
                    </a:lnTo>
                    <a:lnTo>
                      <a:pt x="0" y="539496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30" name="Freeform 30">
                <a:extLst>
                  <a:ext uri="{FF2B5EF4-FFF2-40B4-BE49-F238E27FC236}">
                    <a16:creationId xmlns:a16="http://schemas.microsoft.com/office/drawing/2014/main" id="{F5BA4860-8081-6B07-1610-8EB13419DE96}"/>
                  </a:ext>
                </a:extLst>
              </p:cNvPr>
              <p:cNvSpPr/>
              <p:nvPr/>
            </p:nvSpPr>
            <p:spPr>
              <a:xfrm>
                <a:off x="2820797" y="77216"/>
                <a:ext cx="475488" cy="539242"/>
              </a:xfrm>
              <a:custGeom>
                <a:avLst/>
                <a:gdLst/>
                <a:ahLst/>
                <a:cxnLst/>
                <a:rect l="l" t="t" r="r" b="b"/>
                <a:pathLst>
                  <a:path w="475488" h="539242">
                    <a:moveTo>
                      <a:pt x="127" y="0"/>
                    </a:moveTo>
                    <a:lnTo>
                      <a:pt x="127381" y="0"/>
                    </a:lnTo>
                    <a:lnTo>
                      <a:pt x="377952" y="403733"/>
                    </a:lnTo>
                    <a:lnTo>
                      <a:pt x="379476" y="403733"/>
                    </a:lnTo>
                    <a:lnTo>
                      <a:pt x="379476" y="0"/>
                    </a:lnTo>
                    <a:lnTo>
                      <a:pt x="475488" y="0"/>
                    </a:lnTo>
                    <a:lnTo>
                      <a:pt x="475488" y="539242"/>
                    </a:lnTo>
                    <a:lnTo>
                      <a:pt x="353568" y="539242"/>
                    </a:lnTo>
                    <a:lnTo>
                      <a:pt x="97536" y="122682"/>
                    </a:lnTo>
                    <a:lnTo>
                      <a:pt x="96012" y="122682"/>
                    </a:lnTo>
                    <a:lnTo>
                      <a:pt x="96012" y="539242"/>
                    </a:lnTo>
                    <a:lnTo>
                      <a:pt x="0" y="539242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31" name="Freeform 31">
                <a:extLst>
                  <a:ext uri="{FF2B5EF4-FFF2-40B4-BE49-F238E27FC236}">
                    <a16:creationId xmlns:a16="http://schemas.microsoft.com/office/drawing/2014/main" id="{2986C311-BE7C-32BA-EC51-543D4335A80C}"/>
                  </a:ext>
                </a:extLst>
              </p:cNvPr>
              <p:cNvSpPr/>
              <p:nvPr/>
            </p:nvSpPr>
            <p:spPr>
              <a:xfrm>
                <a:off x="3357880" y="77216"/>
                <a:ext cx="426593" cy="539242"/>
              </a:xfrm>
              <a:custGeom>
                <a:avLst/>
                <a:gdLst/>
                <a:ahLst/>
                <a:cxnLst/>
                <a:rect l="l" t="t" r="r" b="b"/>
                <a:pathLst>
                  <a:path w="426593" h="539242">
                    <a:moveTo>
                      <a:pt x="165227" y="83820"/>
                    </a:moveTo>
                    <a:lnTo>
                      <a:pt x="0" y="83820"/>
                    </a:lnTo>
                    <a:lnTo>
                      <a:pt x="0" y="0"/>
                    </a:lnTo>
                    <a:lnTo>
                      <a:pt x="426593" y="0"/>
                    </a:lnTo>
                    <a:lnTo>
                      <a:pt x="426593" y="83820"/>
                    </a:lnTo>
                    <a:lnTo>
                      <a:pt x="261239" y="83820"/>
                    </a:lnTo>
                    <a:lnTo>
                      <a:pt x="261239" y="539242"/>
                    </a:lnTo>
                    <a:lnTo>
                      <a:pt x="165227" y="539242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32" name="Freeform 32">
                <a:extLst>
                  <a:ext uri="{FF2B5EF4-FFF2-40B4-BE49-F238E27FC236}">
                    <a16:creationId xmlns:a16="http://schemas.microsoft.com/office/drawing/2014/main" id="{500193B2-6797-729C-AB63-93BEBBCB5E82}"/>
                  </a:ext>
                </a:extLst>
              </p:cNvPr>
              <p:cNvSpPr/>
              <p:nvPr/>
            </p:nvSpPr>
            <p:spPr>
              <a:xfrm>
                <a:off x="3847719" y="77216"/>
                <a:ext cx="96012" cy="539242"/>
              </a:xfrm>
              <a:custGeom>
                <a:avLst/>
                <a:gdLst/>
                <a:ahLst/>
                <a:cxnLst/>
                <a:rect l="l" t="t" r="r" b="b"/>
                <a:pathLst>
                  <a:path w="96012" h="539242">
                    <a:moveTo>
                      <a:pt x="0" y="0"/>
                    </a:moveTo>
                    <a:lnTo>
                      <a:pt x="96012" y="0"/>
                    </a:lnTo>
                    <a:lnTo>
                      <a:pt x="96012" y="539242"/>
                    </a:lnTo>
                    <a:lnTo>
                      <a:pt x="0" y="539242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33" name="Freeform 33">
                <a:extLst>
                  <a:ext uri="{FF2B5EF4-FFF2-40B4-BE49-F238E27FC236}">
                    <a16:creationId xmlns:a16="http://schemas.microsoft.com/office/drawing/2014/main" id="{CD92FB19-7E72-7E9E-E6AE-37D1440E9178}"/>
                  </a:ext>
                </a:extLst>
              </p:cNvPr>
              <p:cNvSpPr/>
              <p:nvPr/>
            </p:nvSpPr>
            <p:spPr>
              <a:xfrm>
                <a:off x="4037965" y="63500"/>
                <a:ext cx="579755" cy="566928"/>
              </a:xfrm>
              <a:custGeom>
                <a:avLst/>
                <a:gdLst/>
                <a:ahLst/>
                <a:cxnLst/>
                <a:rect l="l" t="t" r="r" b="b"/>
                <a:pathLst>
                  <a:path w="579755" h="566928">
                    <a:moveTo>
                      <a:pt x="104521" y="281813"/>
                    </a:moveTo>
                    <a:cubicBezTo>
                      <a:pt x="104521" y="310769"/>
                      <a:pt x="108966" y="337312"/>
                      <a:pt x="117856" y="361442"/>
                    </a:cubicBezTo>
                    <a:cubicBezTo>
                      <a:pt x="126746" y="385572"/>
                      <a:pt x="139446" y="406527"/>
                      <a:pt x="155956" y="424307"/>
                    </a:cubicBezTo>
                    <a:cubicBezTo>
                      <a:pt x="172466" y="442087"/>
                      <a:pt x="192024" y="455930"/>
                      <a:pt x="214630" y="465836"/>
                    </a:cubicBezTo>
                    <a:cubicBezTo>
                      <a:pt x="237236" y="475742"/>
                      <a:pt x="262255" y="480695"/>
                      <a:pt x="289687" y="480695"/>
                    </a:cubicBezTo>
                    <a:cubicBezTo>
                      <a:pt x="317119" y="480695"/>
                      <a:pt x="342265" y="475742"/>
                      <a:pt x="365125" y="465836"/>
                    </a:cubicBezTo>
                    <a:cubicBezTo>
                      <a:pt x="387985" y="455930"/>
                      <a:pt x="407670" y="442087"/>
                      <a:pt x="424180" y="424307"/>
                    </a:cubicBezTo>
                    <a:cubicBezTo>
                      <a:pt x="440690" y="406527"/>
                      <a:pt x="453390" y="385572"/>
                      <a:pt x="462280" y="361442"/>
                    </a:cubicBezTo>
                    <a:cubicBezTo>
                      <a:pt x="471170" y="337312"/>
                      <a:pt x="475615" y="310769"/>
                      <a:pt x="475615" y="281813"/>
                    </a:cubicBezTo>
                    <a:cubicBezTo>
                      <a:pt x="475615" y="253873"/>
                      <a:pt x="471169" y="227965"/>
                      <a:pt x="462280" y="204089"/>
                    </a:cubicBezTo>
                    <a:cubicBezTo>
                      <a:pt x="453390" y="180213"/>
                      <a:pt x="440817" y="159385"/>
                      <a:pt x="424561" y="141605"/>
                    </a:cubicBezTo>
                    <a:cubicBezTo>
                      <a:pt x="408305" y="123825"/>
                      <a:pt x="388747" y="109855"/>
                      <a:pt x="365887" y="99695"/>
                    </a:cubicBezTo>
                    <a:cubicBezTo>
                      <a:pt x="343027" y="89535"/>
                      <a:pt x="317627" y="84455"/>
                      <a:pt x="289687" y="84455"/>
                    </a:cubicBezTo>
                    <a:cubicBezTo>
                      <a:pt x="261747" y="84455"/>
                      <a:pt x="236474" y="89535"/>
                      <a:pt x="213868" y="99695"/>
                    </a:cubicBezTo>
                    <a:cubicBezTo>
                      <a:pt x="191262" y="109855"/>
                      <a:pt x="171831" y="123825"/>
                      <a:pt x="155575" y="141605"/>
                    </a:cubicBezTo>
                    <a:cubicBezTo>
                      <a:pt x="139319" y="159385"/>
                      <a:pt x="126746" y="180213"/>
                      <a:pt x="117856" y="204089"/>
                    </a:cubicBezTo>
                    <a:cubicBezTo>
                      <a:pt x="108966" y="227965"/>
                      <a:pt x="104521" y="253873"/>
                      <a:pt x="104521" y="281813"/>
                    </a:cubicBezTo>
                    <a:moveTo>
                      <a:pt x="127" y="281813"/>
                    </a:moveTo>
                    <a:cubicBezTo>
                      <a:pt x="127" y="238633"/>
                      <a:pt x="7366" y="199644"/>
                      <a:pt x="21844" y="164846"/>
                    </a:cubicBezTo>
                    <a:cubicBezTo>
                      <a:pt x="36322" y="130048"/>
                      <a:pt x="56388" y="100457"/>
                      <a:pt x="82042" y="76073"/>
                    </a:cubicBezTo>
                    <a:cubicBezTo>
                      <a:pt x="107696" y="51689"/>
                      <a:pt x="138176" y="32893"/>
                      <a:pt x="173482" y="19685"/>
                    </a:cubicBezTo>
                    <a:cubicBezTo>
                      <a:pt x="208788" y="6477"/>
                      <a:pt x="247142" y="0"/>
                      <a:pt x="288798" y="0"/>
                    </a:cubicBezTo>
                    <a:cubicBezTo>
                      <a:pt x="330962" y="0"/>
                      <a:pt x="369824" y="6604"/>
                      <a:pt x="405257" y="19812"/>
                    </a:cubicBezTo>
                    <a:cubicBezTo>
                      <a:pt x="440690" y="33020"/>
                      <a:pt x="471551" y="51816"/>
                      <a:pt x="497459" y="76200"/>
                    </a:cubicBezTo>
                    <a:cubicBezTo>
                      <a:pt x="523367" y="100584"/>
                      <a:pt x="543560" y="130175"/>
                      <a:pt x="558038" y="164973"/>
                    </a:cubicBezTo>
                    <a:cubicBezTo>
                      <a:pt x="572516" y="199771"/>
                      <a:pt x="579755" y="238760"/>
                      <a:pt x="579755" y="281940"/>
                    </a:cubicBezTo>
                    <a:cubicBezTo>
                      <a:pt x="579755" y="324104"/>
                      <a:pt x="572516" y="362585"/>
                      <a:pt x="558038" y="397383"/>
                    </a:cubicBezTo>
                    <a:cubicBezTo>
                      <a:pt x="543560" y="432181"/>
                      <a:pt x="523367" y="462153"/>
                      <a:pt x="497459" y="487299"/>
                    </a:cubicBezTo>
                    <a:cubicBezTo>
                      <a:pt x="471552" y="512445"/>
                      <a:pt x="440817" y="532003"/>
                      <a:pt x="405257" y="545973"/>
                    </a:cubicBezTo>
                    <a:cubicBezTo>
                      <a:pt x="369697" y="559943"/>
                      <a:pt x="330962" y="566928"/>
                      <a:pt x="288798" y="566928"/>
                    </a:cubicBezTo>
                    <a:cubicBezTo>
                      <a:pt x="247142" y="566928"/>
                      <a:pt x="208661" y="559943"/>
                      <a:pt x="173355" y="545973"/>
                    </a:cubicBezTo>
                    <a:cubicBezTo>
                      <a:pt x="138049" y="532003"/>
                      <a:pt x="107569" y="512445"/>
                      <a:pt x="81915" y="487299"/>
                    </a:cubicBezTo>
                    <a:cubicBezTo>
                      <a:pt x="56261" y="462153"/>
                      <a:pt x="36195" y="432181"/>
                      <a:pt x="21717" y="397383"/>
                    </a:cubicBezTo>
                    <a:cubicBezTo>
                      <a:pt x="7239" y="362585"/>
                      <a:pt x="0" y="324104"/>
                      <a:pt x="0" y="281940"/>
                    </a:cubicBezTo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34" name="Freeform 34">
                <a:extLst>
                  <a:ext uri="{FF2B5EF4-FFF2-40B4-BE49-F238E27FC236}">
                    <a16:creationId xmlns:a16="http://schemas.microsoft.com/office/drawing/2014/main" id="{0B172701-7DC8-4662-DEA5-6F72946306B7}"/>
                  </a:ext>
                </a:extLst>
              </p:cNvPr>
              <p:cNvSpPr/>
              <p:nvPr/>
            </p:nvSpPr>
            <p:spPr>
              <a:xfrm>
                <a:off x="4710684" y="77216"/>
                <a:ext cx="475361" cy="539242"/>
              </a:xfrm>
              <a:custGeom>
                <a:avLst/>
                <a:gdLst/>
                <a:ahLst/>
                <a:cxnLst/>
                <a:rect l="l" t="t" r="r" b="b"/>
                <a:pathLst>
                  <a:path w="475361" h="539242">
                    <a:moveTo>
                      <a:pt x="0" y="0"/>
                    </a:moveTo>
                    <a:lnTo>
                      <a:pt x="127254" y="0"/>
                    </a:lnTo>
                    <a:lnTo>
                      <a:pt x="377825" y="403733"/>
                    </a:lnTo>
                    <a:lnTo>
                      <a:pt x="379349" y="403733"/>
                    </a:lnTo>
                    <a:lnTo>
                      <a:pt x="379349" y="0"/>
                    </a:lnTo>
                    <a:lnTo>
                      <a:pt x="475361" y="0"/>
                    </a:lnTo>
                    <a:lnTo>
                      <a:pt x="475361" y="539242"/>
                    </a:lnTo>
                    <a:lnTo>
                      <a:pt x="353441" y="539242"/>
                    </a:lnTo>
                    <a:lnTo>
                      <a:pt x="97536" y="122682"/>
                    </a:lnTo>
                    <a:lnTo>
                      <a:pt x="96012" y="122682"/>
                    </a:lnTo>
                    <a:lnTo>
                      <a:pt x="96012" y="539242"/>
                    </a:lnTo>
                    <a:lnTo>
                      <a:pt x="0" y="539242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</p:grpSp>
        <p:grpSp>
          <p:nvGrpSpPr>
            <p:cNvPr id="35" name="Group 35">
              <a:extLst>
                <a:ext uri="{FF2B5EF4-FFF2-40B4-BE49-F238E27FC236}">
                  <a16:creationId xmlns:a16="http://schemas.microsoft.com/office/drawing/2014/main" id="{60375F12-1427-24FE-BE8B-C093CBE25EEE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2786647" y="969061"/>
              <a:ext cx="19854" cy="194739"/>
              <a:chOff x="0" y="0"/>
              <a:chExt cx="77660" cy="761695"/>
            </a:xfrm>
          </p:grpSpPr>
          <p:sp>
            <p:nvSpPr>
              <p:cNvPr id="36" name="Freeform 36">
                <a:extLst>
                  <a:ext uri="{FF2B5EF4-FFF2-40B4-BE49-F238E27FC236}">
                    <a16:creationId xmlns:a16="http://schemas.microsoft.com/office/drawing/2014/main" id="{6EDB04E9-5C2F-BF4C-FE1E-4F243B95482C}"/>
                  </a:ext>
                </a:extLst>
              </p:cNvPr>
              <p:cNvSpPr/>
              <p:nvPr/>
            </p:nvSpPr>
            <p:spPr>
              <a:xfrm>
                <a:off x="0" y="0"/>
                <a:ext cx="77597" cy="761746"/>
              </a:xfrm>
              <a:custGeom>
                <a:avLst/>
                <a:gdLst/>
                <a:ahLst/>
                <a:cxnLst/>
                <a:rect l="l" t="t" r="r" b="b"/>
                <a:pathLst>
                  <a:path w="77597" h="761746">
                    <a:moveTo>
                      <a:pt x="77597" y="761746"/>
                    </a:moveTo>
                    <a:lnTo>
                      <a:pt x="0" y="761746"/>
                    </a:lnTo>
                    <a:lnTo>
                      <a:pt x="0" y="0"/>
                    </a:lnTo>
                    <a:lnTo>
                      <a:pt x="77597" y="0"/>
                    </a:lnTo>
                    <a:close/>
                  </a:path>
                </a:pathLst>
              </a:custGeom>
              <a:solidFill>
                <a:srgbClr val="090F10"/>
              </a:solidFill>
            </p:spPr>
          </p:sp>
        </p:grpSp>
        <p:grpSp>
          <p:nvGrpSpPr>
            <p:cNvPr id="37" name="Group 37">
              <a:extLst>
                <a:ext uri="{FF2B5EF4-FFF2-40B4-BE49-F238E27FC236}">
                  <a16:creationId xmlns:a16="http://schemas.microsoft.com/office/drawing/2014/main" id="{59D48B5D-7E75-03F7-D006-3BB6461E092D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2252006" y="651465"/>
              <a:ext cx="787540" cy="256520"/>
              <a:chOff x="0" y="0"/>
              <a:chExt cx="3080360" cy="1003338"/>
            </a:xfrm>
          </p:grpSpPr>
          <p:sp>
            <p:nvSpPr>
              <p:cNvPr id="38" name="Freeform 38">
                <a:extLst>
                  <a:ext uri="{FF2B5EF4-FFF2-40B4-BE49-F238E27FC236}">
                    <a16:creationId xmlns:a16="http://schemas.microsoft.com/office/drawing/2014/main" id="{7B6B029E-FAFE-F776-F136-ADC51728D707}"/>
                  </a:ext>
                </a:extLst>
              </p:cNvPr>
              <p:cNvSpPr/>
              <p:nvPr/>
            </p:nvSpPr>
            <p:spPr>
              <a:xfrm>
                <a:off x="63500" y="63500"/>
                <a:ext cx="800862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800862" h="876300">
                    <a:moveTo>
                      <a:pt x="283464" y="370078"/>
                    </a:moveTo>
                    <a:lnTo>
                      <a:pt x="341122" y="370078"/>
                    </a:lnTo>
                    <a:cubicBezTo>
                      <a:pt x="350901" y="370078"/>
                      <a:pt x="361823" y="369316"/>
                      <a:pt x="373634" y="367665"/>
                    </a:cubicBezTo>
                    <a:cubicBezTo>
                      <a:pt x="385445" y="366014"/>
                      <a:pt x="396494" y="362585"/>
                      <a:pt x="406781" y="357124"/>
                    </a:cubicBezTo>
                    <a:cubicBezTo>
                      <a:pt x="417068" y="351663"/>
                      <a:pt x="425577" y="344297"/>
                      <a:pt x="432562" y="334772"/>
                    </a:cubicBezTo>
                    <a:cubicBezTo>
                      <a:pt x="439547" y="325247"/>
                      <a:pt x="442976" y="312674"/>
                      <a:pt x="442976" y="297053"/>
                    </a:cubicBezTo>
                    <a:cubicBezTo>
                      <a:pt x="442976" y="281432"/>
                      <a:pt x="440055" y="268986"/>
                      <a:pt x="434340" y="259969"/>
                    </a:cubicBezTo>
                    <a:cubicBezTo>
                      <a:pt x="428625" y="250952"/>
                      <a:pt x="421259" y="244094"/>
                      <a:pt x="412242" y="239522"/>
                    </a:cubicBezTo>
                    <a:cubicBezTo>
                      <a:pt x="403225" y="234950"/>
                      <a:pt x="393446" y="232156"/>
                      <a:pt x="382778" y="230886"/>
                    </a:cubicBezTo>
                    <a:cubicBezTo>
                      <a:pt x="372110" y="229616"/>
                      <a:pt x="362331" y="229108"/>
                      <a:pt x="353314" y="229108"/>
                    </a:cubicBezTo>
                    <a:lnTo>
                      <a:pt x="283464" y="229108"/>
                    </a:lnTo>
                    <a:close/>
                    <a:moveTo>
                      <a:pt x="0" y="0"/>
                    </a:moveTo>
                    <a:lnTo>
                      <a:pt x="377571" y="0"/>
                    </a:lnTo>
                    <a:cubicBezTo>
                      <a:pt x="420497" y="0"/>
                      <a:pt x="463169" y="4318"/>
                      <a:pt x="505714" y="12954"/>
                    </a:cubicBezTo>
                    <a:cubicBezTo>
                      <a:pt x="548259" y="21590"/>
                      <a:pt x="586232" y="36957"/>
                      <a:pt x="619633" y="58801"/>
                    </a:cubicBezTo>
                    <a:cubicBezTo>
                      <a:pt x="653034" y="80645"/>
                      <a:pt x="680085" y="109982"/>
                      <a:pt x="700659" y="146685"/>
                    </a:cubicBezTo>
                    <a:cubicBezTo>
                      <a:pt x="721233" y="183388"/>
                      <a:pt x="731647" y="229362"/>
                      <a:pt x="731647" y="284734"/>
                    </a:cubicBezTo>
                    <a:cubicBezTo>
                      <a:pt x="731647" y="338328"/>
                      <a:pt x="718439" y="385572"/>
                      <a:pt x="692150" y="426466"/>
                    </a:cubicBezTo>
                    <a:cubicBezTo>
                      <a:pt x="665861" y="467360"/>
                      <a:pt x="628015" y="498856"/>
                      <a:pt x="578612" y="521208"/>
                    </a:cubicBezTo>
                    <a:lnTo>
                      <a:pt x="800862" y="876300"/>
                    </a:lnTo>
                    <a:lnTo>
                      <a:pt x="462407" y="876300"/>
                    </a:lnTo>
                    <a:lnTo>
                      <a:pt x="294640" y="563245"/>
                    </a:lnTo>
                    <a:lnTo>
                      <a:pt x="286004" y="563245"/>
                    </a:lnTo>
                    <a:lnTo>
                      <a:pt x="286004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39" name="Freeform 39">
                <a:extLst>
                  <a:ext uri="{FF2B5EF4-FFF2-40B4-BE49-F238E27FC236}">
                    <a16:creationId xmlns:a16="http://schemas.microsoft.com/office/drawing/2014/main" id="{81476837-FA6D-BCBD-4EED-3C8DE2DC96D1}"/>
                  </a:ext>
                </a:extLst>
              </p:cNvPr>
              <p:cNvSpPr/>
              <p:nvPr/>
            </p:nvSpPr>
            <p:spPr>
              <a:xfrm>
                <a:off x="948563" y="63500"/>
                <a:ext cx="297053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297053" h="876300">
                    <a:moveTo>
                      <a:pt x="0" y="0"/>
                    </a:moveTo>
                    <a:lnTo>
                      <a:pt x="297053" y="0"/>
                    </a:lnTo>
                    <a:lnTo>
                      <a:pt x="297053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40" name="Freeform 40">
                <a:extLst>
                  <a:ext uri="{FF2B5EF4-FFF2-40B4-BE49-F238E27FC236}">
                    <a16:creationId xmlns:a16="http://schemas.microsoft.com/office/drawing/2014/main" id="{537FCF29-ABAF-1A61-B079-0DA64C3A044A}"/>
                  </a:ext>
                </a:extLst>
              </p:cNvPr>
              <p:cNvSpPr/>
              <p:nvPr/>
            </p:nvSpPr>
            <p:spPr>
              <a:xfrm>
                <a:off x="1338453" y="63500"/>
                <a:ext cx="725297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725297" h="876300">
                    <a:moveTo>
                      <a:pt x="509905" y="876300"/>
                    </a:moveTo>
                    <a:lnTo>
                      <a:pt x="215265" y="876300"/>
                    </a:lnTo>
                    <a:lnTo>
                      <a:pt x="215265" y="248793"/>
                    </a:lnTo>
                    <a:lnTo>
                      <a:pt x="0" y="248793"/>
                    </a:lnTo>
                    <a:lnTo>
                      <a:pt x="0" y="0"/>
                    </a:lnTo>
                    <a:lnTo>
                      <a:pt x="725297" y="0"/>
                    </a:lnTo>
                    <a:lnTo>
                      <a:pt x="725297" y="248793"/>
                    </a:lnTo>
                    <a:lnTo>
                      <a:pt x="509905" y="248793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41" name="Freeform 41">
                <a:extLst>
                  <a:ext uri="{FF2B5EF4-FFF2-40B4-BE49-F238E27FC236}">
                    <a16:creationId xmlns:a16="http://schemas.microsoft.com/office/drawing/2014/main" id="{63BD1CDC-D3C3-C3C8-51B8-AA38B67E6B48}"/>
                  </a:ext>
                </a:extLst>
              </p:cNvPr>
              <p:cNvSpPr/>
              <p:nvPr/>
            </p:nvSpPr>
            <p:spPr>
              <a:xfrm>
                <a:off x="2043938" y="63500"/>
                <a:ext cx="972947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972947" h="876300">
                    <a:moveTo>
                      <a:pt x="625094" y="876300"/>
                    </a:moveTo>
                    <a:lnTo>
                      <a:pt x="330454" y="876300"/>
                    </a:lnTo>
                    <a:lnTo>
                      <a:pt x="330454" y="517398"/>
                    </a:lnTo>
                    <a:lnTo>
                      <a:pt x="0" y="0"/>
                    </a:lnTo>
                    <a:lnTo>
                      <a:pt x="355219" y="0"/>
                    </a:lnTo>
                    <a:lnTo>
                      <a:pt x="493903" y="257429"/>
                    </a:lnTo>
                    <a:lnTo>
                      <a:pt x="626364" y="0"/>
                    </a:lnTo>
                    <a:lnTo>
                      <a:pt x="972947" y="0"/>
                    </a:lnTo>
                    <a:lnTo>
                      <a:pt x="625094" y="517398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</p:grpSp>
        <p:grpSp>
          <p:nvGrpSpPr>
            <p:cNvPr id="42" name="Group 42">
              <a:extLst>
                <a:ext uri="{FF2B5EF4-FFF2-40B4-BE49-F238E27FC236}">
                  <a16:creationId xmlns:a16="http://schemas.microsoft.com/office/drawing/2014/main" id="{02E90A7D-CBEF-2671-F837-5339DCD9D430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2863106" y="972383"/>
              <a:ext cx="485817" cy="177359"/>
              <a:chOff x="0" y="0"/>
              <a:chExt cx="1900212" cy="693712"/>
            </a:xfrm>
          </p:grpSpPr>
          <p:sp>
            <p:nvSpPr>
              <p:cNvPr id="43" name="Freeform 43">
                <a:extLst>
                  <a:ext uri="{FF2B5EF4-FFF2-40B4-BE49-F238E27FC236}">
                    <a16:creationId xmlns:a16="http://schemas.microsoft.com/office/drawing/2014/main" id="{0E19D081-531B-4658-BD16-EF7BCE3EDE4D}"/>
                  </a:ext>
                </a:extLst>
              </p:cNvPr>
              <p:cNvSpPr/>
              <p:nvPr/>
            </p:nvSpPr>
            <p:spPr>
              <a:xfrm>
                <a:off x="63500" y="63500"/>
                <a:ext cx="362585" cy="553085"/>
              </a:xfrm>
              <a:custGeom>
                <a:avLst/>
                <a:gdLst/>
                <a:ahLst/>
                <a:cxnLst/>
                <a:rect l="l" t="t" r="r" b="b"/>
                <a:pathLst>
                  <a:path w="362585" h="553085">
                    <a:moveTo>
                      <a:pt x="3810" y="469265"/>
                    </a:moveTo>
                    <a:lnTo>
                      <a:pt x="211709" y="265049"/>
                    </a:lnTo>
                    <a:cubicBezTo>
                      <a:pt x="228473" y="248793"/>
                      <a:pt x="241808" y="232410"/>
                      <a:pt x="251714" y="215900"/>
                    </a:cubicBezTo>
                    <a:cubicBezTo>
                      <a:pt x="261620" y="199390"/>
                      <a:pt x="266573" y="180467"/>
                      <a:pt x="266573" y="159131"/>
                    </a:cubicBezTo>
                    <a:cubicBezTo>
                      <a:pt x="266573" y="133731"/>
                      <a:pt x="258318" y="113538"/>
                      <a:pt x="241808" y="98552"/>
                    </a:cubicBezTo>
                    <a:cubicBezTo>
                      <a:pt x="225298" y="83566"/>
                      <a:pt x="204851" y="76200"/>
                      <a:pt x="180467" y="76200"/>
                    </a:cubicBezTo>
                    <a:cubicBezTo>
                      <a:pt x="154559" y="76200"/>
                      <a:pt x="133731" y="84963"/>
                      <a:pt x="117983" y="102489"/>
                    </a:cubicBezTo>
                    <a:cubicBezTo>
                      <a:pt x="102235" y="120015"/>
                      <a:pt x="92583" y="141986"/>
                      <a:pt x="89027" y="168402"/>
                    </a:cubicBezTo>
                    <a:lnTo>
                      <a:pt x="0" y="154686"/>
                    </a:lnTo>
                    <a:cubicBezTo>
                      <a:pt x="2540" y="132334"/>
                      <a:pt x="8890" y="111760"/>
                      <a:pt x="19050" y="92964"/>
                    </a:cubicBezTo>
                    <a:cubicBezTo>
                      <a:pt x="29210" y="74168"/>
                      <a:pt x="42164" y="57912"/>
                      <a:pt x="57912" y="44196"/>
                    </a:cubicBezTo>
                    <a:cubicBezTo>
                      <a:pt x="73660" y="30480"/>
                      <a:pt x="92075" y="19685"/>
                      <a:pt x="113157" y="11811"/>
                    </a:cubicBezTo>
                    <a:cubicBezTo>
                      <a:pt x="134239" y="3937"/>
                      <a:pt x="157226" y="0"/>
                      <a:pt x="181991" y="0"/>
                    </a:cubicBezTo>
                    <a:cubicBezTo>
                      <a:pt x="205359" y="0"/>
                      <a:pt x="227838" y="3302"/>
                      <a:pt x="249428" y="9906"/>
                    </a:cubicBezTo>
                    <a:cubicBezTo>
                      <a:pt x="271018" y="16510"/>
                      <a:pt x="290195" y="26543"/>
                      <a:pt x="306959" y="40005"/>
                    </a:cubicBezTo>
                    <a:cubicBezTo>
                      <a:pt x="323723" y="53467"/>
                      <a:pt x="337058" y="69977"/>
                      <a:pt x="346964" y="89535"/>
                    </a:cubicBezTo>
                    <a:cubicBezTo>
                      <a:pt x="356870" y="109093"/>
                      <a:pt x="361823" y="131826"/>
                      <a:pt x="361823" y="157734"/>
                    </a:cubicBezTo>
                    <a:cubicBezTo>
                      <a:pt x="361823" y="175006"/>
                      <a:pt x="359537" y="191135"/>
                      <a:pt x="354965" y="206121"/>
                    </a:cubicBezTo>
                    <a:cubicBezTo>
                      <a:pt x="350393" y="221107"/>
                      <a:pt x="344170" y="235204"/>
                      <a:pt x="336296" y="248412"/>
                    </a:cubicBezTo>
                    <a:cubicBezTo>
                      <a:pt x="328422" y="261620"/>
                      <a:pt x="319278" y="274193"/>
                      <a:pt x="308864" y="286131"/>
                    </a:cubicBezTo>
                    <a:cubicBezTo>
                      <a:pt x="298450" y="298069"/>
                      <a:pt x="287147" y="309626"/>
                      <a:pt x="274955" y="320802"/>
                    </a:cubicBezTo>
                    <a:lnTo>
                      <a:pt x="119507" y="469265"/>
                    </a:lnTo>
                    <a:lnTo>
                      <a:pt x="362585" y="469265"/>
                    </a:lnTo>
                    <a:lnTo>
                      <a:pt x="362585" y="553085"/>
                    </a:lnTo>
                    <a:lnTo>
                      <a:pt x="3810" y="553085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44" name="Freeform 44">
                <a:extLst>
                  <a:ext uri="{FF2B5EF4-FFF2-40B4-BE49-F238E27FC236}">
                    <a16:creationId xmlns:a16="http://schemas.microsoft.com/office/drawing/2014/main" id="{44EF3AA0-6536-4BE6-F247-965F845A5970}"/>
                  </a:ext>
                </a:extLst>
              </p:cNvPr>
              <p:cNvSpPr/>
              <p:nvPr/>
            </p:nvSpPr>
            <p:spPr>
              <a:xfrm>
                <a:off x="521208" y="63500"/>
                <a:ext cx="381000" cy="566928"/>
              </a:xfrm>
              <a:custGeom>
                <a:avLst/>
                <a:gdLst/>
                <a:ahLst/>
                <a:cxnLst/>
                <a:rect l="l" t="t" r="r" b="b"/>
                <a:pathLst>
                  <a:path w="381000" h="566928">
                    <a:moveTo>
                      <a:pt x="287274" y="283337"/>
                    </a:moveTo>
                    <a:cubicBezTo>
                      <a:pt x="287274" y="264541"/>
                      <a:pt x="286131" y="243205"/>
                      <a:pt x="283845" y="219329"/>
                    </a:cubicBezTo>
                    <a:cubicBezTo>
                      <a:pt x="281559" y="195453"/>
                      <a:pt x="276987" y="172847"/>
                      <a:pt x="270129" y="151511"/>
                    </a:cubicBezTo>
                    <a:cubicBezTo>
                      <a:pt x="263271" y="130175"/>
                      <a:pt x="253492" y="112395"/>
                      <a:pt x="240792" y="97917"/>
                    </a:cubicBezTo>
                    <a:cubicBezTo>
                      <a:pt x="228092" y="83439"/>
                      <a:pt x="211582" y="76200"/>
                      <a:pt x="191262" y="76200"/>
                    </a:cubicBezTo>
                    <a:cubicBezTo>
                      <a:pt x="170434" y="76200"/>
                      <a:pt x="153670" y="83439"/>
                      <a:pt x="140970" y="97917"/>
                    </a:cubicBezTo>
                    <a:cubicBezTo>
                      <a:pt x="128270" y="112395"/>
                      <a:pt x="118491" y="130302"/>
                      <a:pt x="111633" y="151638"/>
                    </a:cubicBezTo>
                    <a:cubicBezTo>
                      <a:pt x="104775" y="172974"/>
                      <a:pt x="100076" y="195580"/>
                      <a:pt x="97536" y="219456"/>
                    </a:cubicBezTo>
                    <a:cubicBezTo>
                      <a:pt x="94996" y="243332"/>
                      <a:pt x="93726" y="264668"/>
                      <a:pt x="93726" y="283464"/>
                    </a:cubicBezTo>
                    <a:cubicBezTo>
                      <a:pt x="93726" y="302260"/>
                      <a:pt x="94996" y="323596"/>
                      <a:pt x="97536" y="347472"/>
                    </a:cubicBezTo>
                    <a:cubicBezTo>
                      <a:pt x="100076" y="371348"/>
                      <a:pt x="104775" y="393700"/>
                      <a:pt x="111633" y="414528"/>
                    </a:cubicBezTo>
                    <a:cubicBezTo>
                      <a:pt x="118491" y="435356"/>
                      <a:pt x="128270" y="453009"/>
                      <a:pt x="140970" y="467487"/>
                    </a:cubicBezTo>
                    <a:cubicBezTo>
                      <a:pt x="153670" y="481965"/>
                      <a:pt x="170434" y="489204"/>
                      <a:pt x="191262" y="489204"/>
                    </a:cubicBezTo>
                    <a:cubicBezTo>
                      <a:pt x="211582" y="489204"/>
                      <a:pt x="228092" y="481965"/>
                      <a:pt x="240792" y="467487"/>
                    </a:cubicBezTo>
                    <a:cubicBezTo>
                      <a:pt x="253492" y="453009"/>
                      <a:pt x="263271" y="435356"/>
                      <a:pt x="270129" y="414528"/>
                    </a:cubicBezTo>
                    <a:cubicBezTo>
                      <a:pt x="276987" y="393700"/>
                      <a:pt x="281559" y="371348"/>
                      <a:pt x="283845" y="347472"/>
                    </a:cubicBezTo>
                    <a:cubicBezTo>
                      <a:pt x="286131" y="323596"/>
                      <a:pt x="287274" y="302260"/>
                      <a:pt x="287274" y="283464"/>
                    </a:cubicBezTo>
                    <a:moveTo>
                      <a:pt x="381000" y="283464"/>
                    </a:moveTo>
                    <a:cubicBezTo>
                      <a:pt x="381000" y="327152"/>
                      <a:pt x="376809" y="366522"/>
                      <a:pt x="368427" y="401574"/>
                    </a:cubicBezTo>
                    <a:cubicBezTo>
                      <a:pt x="360045" y="436626"/>
                      <a:pt x="347853" y="466344"/>
                      <a:pt x="331851" y="490728"/>
                    </a:cubicBezTo>
                    <a:cubicBezTo>
                      <a:pt x="315849" y="515112"/>
                      <a:pt x="296037" y="533908"/>
                      <a:pt x="272415" y="547116"/>
                    </a:cubicBezTo>
                    <a:cubicBezTo>
                      <a:pt x="248793" y="560324"/>
                      <a:pt x="221742" y="566928"/>
                      <a:pt x="191262" y="566928"/>
                    </a:cubicBezTo>
                    <a:cubicBezTo>
                      <a:pt x="160782" y="566928"/>
                      <a:pt x="133604" y="560324"/>
                      <a:pt x="109728" y="547116"/>
                    </a:cubicBezTo>
                    <a:cubicBezTo>
                      <a:pt x="85852" y="533908"/>
                      <a:pt x="65786" y="515112"/>
                      <a:pt x="49530" y="490728"/>
                    </a:cubicBezTo>
                    <a:cubicBezTo>
                      <a:pt x="33274" y="466344"/>
                      <a:pt x="20955" y="436626"/>
                      <a:pt x="12573" y="401574"/>
                    </a:cubicBezTo>
                    <a:cubicBezTo>
                      <a:pt x="4191" y="366522"/>
                      <a:pt x="0" y="327152"/>
                      <a:pt x="0" y="283464"/>
                    </a:cubicBezTo>
                    <a:cubicBezTo>
                      <a:pt x="0" y="239776"/>
                      <a:pt x="4191" y="200406"/>
                      <a:pt x="12573" y="165481"/>
                    </a:cubicBezTo>
                    <a:cubicBezTo>
                      <a:pt x="20955" y="130556"/>
                      <a:pt x="33274" y="100711"/>
                      <a:pt x="49530" y="76327"/>
                    </a:cubicBezTo>
                    <a:cubicBezTo>
                      <a:pt x="65786" y="51943"/>
                      <a:pt x="85852" y="33147"/>
                      <a:pt x="109728" y="19939"/>
                    </a:cubicBezTo>
                    <a:cubicBezTo>
                      <a:pt x="133604" y="6731"/>
                      <a:pt x="160782" y="0"/>
                      <a:pt x="191262" y="0"/>
                    </a:cubicBezTo>
                    <a:cubicBezTo>
                      <a:pt x="221742" y="0"/>
                      <a:pt x="248793" y="6604"/>
                      <a:pt x="272415" y="19812"/>
                    </a:cubicBezTo>
                    <a:cubicBezTo>
                      <a:pt x="296037" y="33020"/>
                      <a:pt x="315849" y="51816"/>
                      <a:pt x="331851" y="76200"/>
                    </a:cubicBezTo>
                    <a:cubicBezTo>
                      <a:pt x="347853" y="100584"/>
                      <a:pt x="360045" y="130302"/>
                      <a:pt x="368427" y="165354"/>
                    </a:cubicBezTo>
                    <a:cubicBezTo>
                      <a:pt x="376809" y="200406"/>
                      <a:pt x="381000" y="239776"/>
                      <a:pt x="381000" y="283337"/>
                    </a:cubicBezTo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45" name="Freeform 45">
                <a:extLst>
                  <a:ext uri="{FF2B5EF4-FFF2-40B4-BE49-F238E27FC236}">
                    <a16:creationId xmlns:a16="http://schemas.microsoft.com/office/drawing/2014/main" id="{B1382A4A-5094-CB26-1AD2-59F8774DCC60}"/>
                  </a:ext>
                </a:extLst>
              </p:cNvPr>
              <p:cNvSpPr/>
              <p:nvPr/>
            </p:nvSpPr>
            <p:spPr>
              <a:xfrm>
                <a:off x="992632" y="63500"/>
                <a:ext cx="362712" cy="553085"/>
              </a:xfrm>
              <a:custGeom>
                <a:avLst/>
                <a:gdLst/>
                <a:ahLst/>
                <a:cxnLst/>
                <a:rect l="l" t="t" r="r" b="b"/>
                <a:pathLst>
                  <a:path w="362712" h="553085">
                    <a:moveTo>
                      <a:pt x="3937" y="469265"/>
                    </a:moveTo>
                    <a:lnTo>
                      <a:pt x="211836" y="265049"/>
                    </a:lnTo>
                    <a:cubicBezTo>
                      <a:pt x="228600" y="248793"/>
                      <a:pt x="241935" y="232410"/>
                      <a:pt x="251841" y="215900"/>
                    </a:cubicBezTo>
                    <a:cubicBezTo>
                      <a:pt x="261747" y="199390"/>
                      <a:pt x="266700" y="180467"/>
                      <a:pt x="266700" y="159131"/>
                    </a:cubicBezTo>
                    <a:cubicBezTo>
                      <a:pt x="266700" y="133731"/>
                      <a:pt x="258445" y="113538"/>
                      <a:pt x="241935" y="98552"/>
                    </a:cubicBezTo>
                    <a:cubicBezTo>
                      <a:pt x="225425" y="83566"/>
                      <a:pt x="204978" y="76200"/>
                      <a:pt x="180594" y="76200"/>
                    </a:cubicBezTo>
                    <a:cubicBezTo>
                      <a:pt x="154686" y="76200"/>
                      <a:pt x="133858" y="84963"/>
                      <a:pt x="118110" y="102489"/>
                    </a:cubicBezTo>
                    <a:cubicBezTo>
                      <a:pt x="102362" y="120015"/>
                      <a:pt x="92710" y="141986"/>
                      <a:pt x="89154" y="168402"/>
                    </a:cubicBezTo>
                    <a:lnTo>
                      <a:pt x="0" y="154686"/>
                    </a:lnTo>
                    <a:cubicBezTo>
                      <a:pt x="2540" y="132334"/>
                      <a:pt x="8890" y="111760"/>
                      <a:pt x="19050" y="92964"/>
                    </a:cubicBezTo>
                    <a:cubicBezTo>
                      <a:pt x="29210" y="74168"/>
                      <a:pt x="42164" y="57912"/>
                      <a:pt x="57912" y="44196"/>
                    </a:cubicBezTo>
                    <a:cubicBezTo>
                      <a:pt x="73660" y="30480"/>
                      <a:pt x="92075" y="19685"/>
                      <a:pt x="113157" y="11811"/>
                    </a:cubicBezTo>
                    <a:cubicBezTo>
                      <a:pt x="134239" y="3937"/>
                      <a:pt x="157226" y="0"/>
                      <a:pt x="182118" y="0"/>
                    </a:cubicBezTo>
                    <a:cubicBezTo>
                      <a:pt x="205486" y="0"/>
                      <a:pt x="227965" y="3302"/>
                      <a:pt x="249555" y="9906"/>
                    </a:cubicBezTo>
                    <a:cubicBezTo>
                      <a:pt x="271145" y="16510"/>
                      <a:pt x="290322" y="26543"/>
                      <a:pt x="307086" y="40005"/>
                    </a:cubicBezTo>
                    <a:cubicBezTo>
                      <a:pt x="323850" y="53467"/>
                      <a:pt x="337185" y="69977"/>
                      <a:pt x="347091" y="89535"/>
                    </a:cubicBezTo>
                    <a:cubicBezTo>
                      <a:pt x="356997" y="109093"/>
                      <a:pt x="361950" y="131826"/>
                      <a:pt x="361950" y="157734"/>
                    </a:cubicBezTo>
                    <a:cubicBezTo>
                      <a:pt x="361950" y="175006"/>
                      <a:pt x="359664" y="191135"/>
                      <a:pt x="355092" y="206121"/>
                    </a:cubicBezTo>
                    <a:cubicBezTo>
                      <a:pt x="350520" y="221107"/>
                      <a:pt x="344297" y="235204"/>
                      <a:pt x="336423" y="248412"/>
                    </a:cubicBezTo>
                    <a:cubicBezTo>
                      <a:pt x="328549" y="261620"/>
                      <a:pt x="319405" y="274193"/>
                      <a:pt x="308991" y="286131"/>
                    </a:cubicBezTo>
                    <a:cubicBezTo>
                      <a:pt x="298577" y="298069"/>
                      <a:pt x="287274" y="309626"/>
                      <a:pt x="275082" y="320802"/>
                    </a:cubicBezTo>
                    <a:lnTo>
                      <a:pt x="119761" y="469265"/>
                    </a:lnTo>
                    <a:lnTo>
                      <a:pt x="362712" y="469265"/>
                    </a:lnTo>
                    <a:lnTo>
                      <a:pt x="362712" y="553085"/>
                    </a:lnTo>
                    <a:lnTo>
                      <a:pt x="3937" y="553085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46" name="Freeform 46">
                <a:extLst>
                  <a:ext uri="{FF2B5EF4-FFF2-40B4-BE49-F238E27FC236}">
                    <a16:creationId xmlns:a16="http://schemas.microsoft.com/office/drawing/2014/main" id="{AD33CD55-25DB-7E40-F0A1-0244FB2F9C92}"/>
                  </a:ext>
                </a:extLst>
              </p:cNvPr>
              <p:cNvSpPr/>
              <p:nvPr/>
            </p:nvSpPr>
            <p:spPr>
              <a:xfrm>
                <a:off x="1442847" y="77216"/>
                <a:ext cx="393954" cy="553085"/>
              </a:xfrm>
              <a:custGeom>
                <a:avLst/>
                <a:gdLst/>
                <a:ahLst/>
                <a:cxnLst/>
                <a:rect l="l" t="t" r="r" b="b"/>
                <a:pathLst>
                  <a:path w="393954" h="553085">
                    <a:moveTo>
                      <a:pt x="92964" y="370205"/>
                    </a:moveTo>
                    <a:cubicBezTo>
                      <a:pt x="92964" y="384429"/>
                      <a:pt x="95377" y="397891"/>
                      <a:pt x="100203" y="410591"/>
                    </a:cubicBezTo>
                    <a:cubicBezTo>
                      <a:pt x="105029" y="423291"/>
                      <a:pt x="112014" y="434467"/>
                      <a:pt x="121158" y="444119"/>
                    </a:cubicBezTo>
                    <a:cubicBezTo>
                      <a:pt x="130302" y="453771"/>
                      <a:pt x="141224" y="461391"/>
                      <a:pt x="153924" y="466979"/>
                    </a:cubicBezTo>
                    <a:cubicBezTo>
                      <a:pt x="166624" y="472567"/>
                      <a:pt x="180848" y="475361"/>
                      <a:pt x="196596" y="475361"/>
                    </a:cubicBezTo>
                    <a:cubicBezTo>
                      <a:pt x="227584" y="475361"/>
                      <a:pt x="252603" y="465582"/>
                      <a:pt x="271653" y="446024"/>
                    </a:cubicBezTo>
                    <a:cubicBezTo>
                      <a:pt x="290703" y="426466"/>
                      <a:pt x="300228" y="400685"/>
                      <a:pt x="300228" y="368681"/>
                    </a:cubicBezTo>
                    <a:cubicBezTo>
                      <a:pt x="300228" y="353441"/>
                      <a:pt x="297815" y="339344"/>
                      <a:pt x="292989" y="326390"/>
                    </a:cubicBezTo>
                    <a:cubicBezTo>
                      <a:pt x="288163" y="313436"/>
                      <a:pt x="281178" y="302387"/>
                      <a:pt x="272034" y="293243"/>
                    </a:cubicBezTo>
                    <a:cubicBezTo>
                      <a:pt x="262890" y="284099"/>
                      <a:pt x="252095" y="276860"/>
                      <a:pt x="239649" y="271526"/>
                    </a:cubicBezTo>
                    <a:cubicBezTo>
                      <a:pt x="227203" y="266192"/>
                      <a:pt x="213360" y="263525"/>
                      <a:pt x="198120" y="263525"/>
                    </a:cubicBezTo>
                    <a:cubicBezTo>
                      <a:pt x="182880" y="263525"/>
                      <a:pt x="168783" y="266065"/>
                      <a:pt x="155829" y="271145"/>
                    </a:cubicBezTo>
                    <a:cubicBezTo>
                      <a:pt x="142875" y="276225"/>
                      <a:pt x="131699" y="283464"/>
                      <a:pt x="122301" y="292862"/>
                    </a:cubicBezTo>
                    <a:cubicBezTo>
                      <a:pt x="112903" y="302260"/>
                      <a:pt x="105664" y="313563"/>
                      <a:pt x="100584" y="326771"/>
                    </a:cubicBezTo>
                    <a:cubicBezTo>
                      <a:pt x="95504" y="339979"/>
                      <a:pt x="92964" y="354457"/>
                      <a:pt x="92964" y="370205"/>
                    </a:cubicBezTo>
                    <a:moveTo>
                      <a:pt x="301752" y="0"/>
                    </a:moveTo>
                    <a:lnTo>
                      <a:pt x="163830" y="199517"/>
                    </a:lnTo>
                    <a:lnTo>
                      <a:pt x="164592" y="200279"/>
                    </a:lnTo>
                    <a:cubicBezTo>
                      <a:pt x="171704" y="197231"/>
                      <a:pt x="180721" y="194945"/>
                      <a:pt x="191643" y="193421"/>
                    </a:cubicBezTo>
                    <a:cubicBezTo>
                      <a:pt x="202565" y="191897"/>
                      <a:pt x="212598" y="191135"/>
                      <a:pt x="221742" y="191135"/>
                    </a:cubicBezTo>
                    <a:cubicBezTo>
                      <a:pt x="245618" y="191135"/>
                      <a:pt x="267970" y="195580"/>
                      <a:pt x="288798" y="204470"/>
                    </a:cubicBezTo>
                    <a:cubicBezTo>
                      <a:pt x="309626" y="213360"/>
                      <a:pt x="327914" y="225552"/>
                      <a:pt x="343662" y="241046"/>
                    </a:cubicBezTo>
                    <a:cubicBezTo>
                      <a:pt x="359410" y="256540"/>
                      <a:pt x="371729" y="274828"/>
                      <a:pt x="380619" y="295910"/>
                    </a:cubicBezTo>
                    <a:cubicBezTo>
                      <a:pt x="389509" y="316992"/>
                      <a:pt x="393954" y="339725"/>
                      <a:pt x="393954" y="364109"/>
                    </a:cubicBezTo>
                    <a:cubicBezTo>
                      <a:pt x="393954" y="392557"/>
                      <a:pt x="388874" y="418465"/>
                      <a:pt x="378714" y="441833"/>
                    </a:cubicBezTo>
                    <a:cubicBezTo>
                      <a:pt x="368554" y="465201"/>
                      <a:pt x="354711" y="485140"/>
                      <a:pt x="337185" y="501650"/>
                    </a:cubicBezTo>
                    <a:cubicBezTo>
                      <a:pt x="319659" y="518160"/>
                      <a:pt x="298831" y="530860"/>
                      <a:pt x="274701" y="539750"/>
                    </a:cubicBezTo>
                    <a:cubicBezTo>
                      <a:pt x="250571" y="548640"/>
                      <a:pt x="224790" y="553085"/>
                      <a:pt x="197358" y="553085"/>
                    </a:cubicBezTo>
                    <a:cubicBezTo>
                      <a:pt x="168910" y="553085"/>
                      <a:pt x="142748" y="548386"/>
                      <a:pt x="118872" y="538988"/>
                    </a:cubicBezTo>
                    <a:cubicBezTo>
                      <a:pt x="94996" y="529590"/>
                      <a:pt x="74168" y="516509"/>
                      <a:pt x="56388" y="499745"/>
                    </a:cubicBezTo>
                    <a:cubicBezTo>
                      <a:pt x="38608" y="482981"/>
                      <a:pt x="24765" y="463296"/>
                      <a:pt x="14859" y="440690"/>
                    </a:cubicBezTo>
                    <a:cubicBezTo>
                      <a:pt x="4953" y="418084"/>
                      <a:pt x="0" y="393827"/>
                      <a:pt x="0" y="367919"/>
                    </a:cubicBezTo>
                    <a:cubicBezTo>
                      <a:pt x="0" y="352679"/>
                      <a:pt x="1270" y="338328"/>
                      <a:pt x="3810" y="324866"/>
                    </a:cubicBezTo>
                    <a:cubicBezTo>
                      <a:pt x="6350" y="311404"/>
                      <a:pt x="10033" y="298450"/>
                      <a:pt x="14859" y="286004"/>
                    </a:cubicBezTo>
                    <a:cubicBezTo>
                      <a:pt x="19685" y="273558"/>
                      <a:pt x="25527" y="260985"/>
                      <a:pt x="32385" y="248285"/>
                    </a:cubicBezTo>
                    <a:cubicBezTo>
                      <a:pt x="39243" y="235585"/>
                      <a:pt x="46990" y="222377"/>
                      <a:pt x="55626" y="208661"/>
                    </a:cubicBezTo>
                    <a:lnTo>
                      <a:pt x="190500" y="0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</p:grpSp>
      </p:grpSp>
      <p:grpSp>
        <p:nvGrpSpPr>
          <p:cNvPr id="47" name="Group 47">
            <a:extLst>
              <a:ext uri="{FF2B5EF4-FFF2-40B4-BE49-F238E27FC236}">
                <a16:creationId xmlns:a16="http://schemas.microsoft.com/office/drawing/2014/main" id="{3D3AAFBB-2D54-C8D8-9673-9A396E2E87F4}"/>
              </a:ext>
            </a:extLst>
          </p:cNvPr>
          <p:cNvGrpSpPr/>
          <p:nvPr/>
        </p:nvGrpSpPr>
        <p:grpSpPr>
          <a:xfrm>
            <a:off x="6178817" y="10157871"/>
            <a:ext cx="5937192" cy="129129"/>
            <a:chOff x="0" y="0"/>
            <a:chExt cx="784752" cy="17068"/>
          </a:xfrm>
        </p:grpSpPr>
        <p:sp>
          <p:nvSpPr>
            <p:cNvPr id="48" name="Freeform 48">
              <a:extLst>
                <a:ext uri="{FF2B5EF4-FFF2-40B4-BE49-F238E27FC236}">
                  <a16:creationId xmlns:a16="http://schemas.microsoft.com/office/drawing/2014/main" id="{911F7C09-FE78-53C0-8124-273A6DECCAD1}"/>
                </a:ext>
              </a:extLst>
            </p:cNvPr>
            <p:cNvSpPr/>
            <p:nvPr/>
          </p:nvSpPr>
          <p:spPr>
            <a:xfrm>
              <a:off x="0" y="0"/>
              <a:ext cx="784752" cy="17068"/>
            </a:xfrm>
            <a:custGeom>
              <a:avLst/>
              <a:gdLst/>
              <a:ahLst/>
              <a:cxnLst/>
              <a:rect l="l" t="t" r="r" b="b"/>
              <a:pathLst>
                <a:path w="784752" h="17068">
                  <a:moveTo>
                    <a:pt x="0" y="0"/>
                  </a:moveTo>
                  <a:lnTo>
                    <a:pt x="784752" y="0"/>
                  </a:lnTo>
                  <a:lnTo>
                    <a:pt x="784752" y="17068"/>
                  </a:lnTo>
                  <a:lnTo>
                    <a:pt x="0" y="17068"/>
                  </a:lnTo>
                  <a:close/>
                </a:path>
              </a:pathLst>
            </a:custGeom>
            <a:solidFill>
              <a:srgbClr val="E3393A"/>
            </a:solidFill>
          </p:spPr>
        </p:sp>
        <p:sp>
          <p:nvSpPr>
            <p:cNvPr id="49" name="TextBox 49">
              <a:extLst>
                <a:ext uri="{FF2B5EF4-FFF2-40B4-BE49-F238E27FC236}">
                  <a16:creationId xmlns:a16="http://schemas.microsoft.com/office/drawing/2014/main" id="{BEDDCF85-03FD-2CC5-0464-94919C53B5D8}"/>
                </a:ext>
              </a:extLst>
            </p:cNvPr>
            <p:cNvSpPr txBox="1"/>
            <p:nvPr/>
          </p:nvSpPr>
          <p:spPr>
            <a:xfrm>
              <a:off x="0" y="-38100"/>
              <a:ext cx="784752" cy="55168"/>
            </a:xfrm>
            <a:prstGeom prst="rect">
              <a:avLst/>
            </a:prstGeom>
          </p:spPr>
          <p:txBody>
            <a:bodyPr lIns="47037" tIns="47037" rIns="47037" bIns="47037" rtlCol="0" anchor="ctr"/>
            <a:lstStyle/>
            <a:p>
              <a:pPr algn="ctr">
                <a:lnSpc>
                  <a:spcPts val="1814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50" name="Group 50">
            <a:extLst>
              <a:ext uri="{FF2B5EF4-FFF2-40B4-BE49-F238E27FC236}">
                <a16:creationId xmlns:a16="http://schemas.microsoft.com/office/drawing/2014/main" id="{794E126C-A6A9-FCD2-F9FB-F57D90D579A1}"/>
              </a:ext>
            </a:extLst>
          </p:cNvPr>
          <p:cNvGrpSpPr/>
          <p:nvPr/>
        </p:nvGrpSpPr>
        <p:grpSpPr>
          <a:xfrm>
            <a:off x="0" y="10157871"/>
            <a:ext cx="5937192" cy="129129"/>
            <a:chOff x="0" y="0"/>
            <a:chExt cx="784752" cy="17068"/>
          </a:xfrm>
        </p:grpSpPr>
        <p:sp>
          <p:nvSpPr>
            <p:cNvPr id="51" name="Freeform 51">
              <a:extLst>
                <a:ext uri="{FF2B5EF4-FFF2-40B4-BE49-F238E27FC236}">
                  <a16:creationId xmlns:a16="http://schemas.microsoft.com/office/drawing/2014/main" id="{8A05145D-7A88-CBA2-E447-E52FE59B2987}"/>
                </a:ext>
              </a:extLst>
            </p:cNvPr>
            <p:cNvSpPr/>
            <p:nvPr/>
          </p:nvSpPr>
          <p:spPr>
            <a:xfrm>
              <a:off x="0" y="0"/>
              <a:ext cx="784752" cy="17068"/>
            </a:xfrm>
            <a:custGeom>
              <a:avLst/>
              <a:gdLst/>
              <a:ahLst/>
              <a:cxnLst/>
              <a:rect l="l" t="t" r="r" b="b"/>
              <a:pathLst>
                <a:path w="784752" h="17068">
                  <a:moveTo>
                    <a:pt x="0" y="0"/>
                  </a:moveTo>
                  <a:lnTo>
                    <a:pt x="784752" y="0"/>
                  </a:lnTo>
                  <a:lnTo>
                    <a:pt x="784752" y="17068"/>
                  </a:lnTo>
                  <a:lnTo>
                    <a:pt x="0" y="17068"/>
                  </a:lnTo>
                  <a:close/>
                </a:path>
              </a:pathLst>
            </a:custGeom>
            <a:solidFill>
              <a:srgbClr val="232625"/>
            </a:solidFill>
          </p:spPr>
        </p:sp>
        <p:sp>
          <p:nvSpPr>
            <p:cNvPr id="52" name="TextBox 52">
              <a:extLst>
                <a:ext uri="{FF2B5EF4-FFF2-40B4-BE49-F238E27FC236}">
                  <a16:creationId xmlns:a16="http://schemas.microsoft.com/office/drawing/2014/main" id="{55D270D7-9694-A2C3-15C4-CB5B023A0A1A}"/>
                </a:ext>
              </a:extLst>
            </p:cNvPr>
            <p:cNvSpPr txBox="1"/>
            <p:nvPr/>
          </p:nvSpPr>
          <p:spPr>
            <a:xfrm>
              <a:off x="0" y="-38100"/>
              <a:ext cx="784752" cy="55168"/>
            </a:xfrm>
            <a:prstGeom prst="rect">
              <a:avLst/>
            </a:prstGeom>
          </p:spPr>
          <p:txBody>
            <a:bodyPr lIns="47037" tIns="47037" rIns="47037" bIns="47037" rtlCol="0" anchor="ctr"/>
            <a:lstStyle/>
            <a:p>
              <a:pPr algn="ctr">
                <a:lnSpc>
                  <a:spcPts val="1814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53" name="Group 53">
            <a:extLst>
              <a:ext uri="{FF2B5EF4-FFF2-40B4-BE49-F238E27FC236}">
                <a16:creationId xmlns:a16="http://schemas.microsoft.com/office/drawing/2014/main" id="{D311A813-762E-3969-E860-4D10D2155203}"/>
              </a:ext>
            </a:extLst>
          </p:cNvPr>
          <p:cNvGrpSpPr/>
          <p:nvPr/>
        </p:nvGrpSpPr>
        <p:grpSpPr>
          <a:xfrm>
            <a:off x="12350808" y="10157871"/>
            <a:ext cx="5937192" cy="129129"/>
            <a:chOff x="0" y="0"/>
            <a:chExt cx="784752" cy="17068"/>
          </a:xfrm>
        </p:grpSpPr>
        <p:sp>
          <p:nvSpPr>
            <p:cNvPr id="54" name="Freeform 54">
              <a:extLst>
                <a:ext uri="{FF2B5EF4-FFF2-40B4-BE49-F238E27FC236}">
                  <a16:creationId xmlns:a16="http://schemas.microsoft.com/office/drawing/2014/main" id="{5BC63445-E124-3786-29AA-3D38D2B8159D}"/>
                </a:ext>
              </a:extLst>
            </p:cNvPr>
            <p:cNvSpPr/>
            <p:nvPr/>
          </p:nvSpPr>
          <p:spPr>
            <a:xfrm>
              <a:off x="0" y="0"/>
              <a:ext cx="784752" cy="17068"/>
            </a:xfrm>
            <a:custGeom>
              <a:avLst/>
              <a:gdLst/>
              <a:ahLst/>
              <a:cxnLst/>
              <a:rect l="l" t="t" r="r" b="b"/>
              <a:pathLst>
                <a:path w="784752" h="17068">
                  <a:moveTo>
                    <a:pt x="0" y="0"/>
                  </a:moveTo>
                  <a:lnTo>
                    <a:pt x="784752" y="0"/>
                  </a:lnTo>
                  <a:lnTo>
                    <a:pt x="784752" y="17068"/>
                  </a:lnTo>
                  <a:lnTo>
                    <a:pt x="0" y="17068"/>
                  </a:lnTo>
                  <a:close/>
                </a:path>
              </a:pathLst>
            </a:custGeom>
            <a:solidFill>
              <a:srgbClr val="46A96C"/>
            </a:solidFill>
          </p:spPr>
        </p:sp>
        <p:sp>
          <p:nvSpPr>
            <p:cNvPr id="55" name="TextBox 55">
              <a:extLst>
                <a:ext uri="{FF2B5EF4-FFF2-40B4-BE49-F238E27FC236}">
                  <a16:creationId xmlns:a16="http://schemas.microsoft.com/office/drawing/2014/main" id="{8D22503C-38AA-1418-FA79-E021DF80B33D}"/>
                </a:ext>
              </a:extLst>
            </p:cNvPr>
            <p:cNvSpPr txBox="1"/>
            <p:nvPr/>
          </p:nvSpPr>
          <p:spPr>
            <a:xfrm>
              <a:off x="0" y="-38100"/>
              <a:ext cx="784752" cy="55168"/>
            </a:xfrm>
            <a:prstGeom prst="rect">
              <a:avLst/>
            </a:prstGeom>
          </p:spPr>
          <p:txBody>
            <a:bodyPr lIns="47037" tIns="47037" rIns="47037" bIns="47037" rtlCol="0" anchor="ctr"/>
            <a:lstStyle/>
            <a:p>
              <a:pPr algn="ctr">
                <a:lnSpc>
                  <a:spcPts val="1814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57" name="TextBox 57">
            <a:extLst>
              <a:ext uri="{FF2B5EF4-FFF2-40B4-BE49-F238E27FC236}">
                <a16:creationId xmlns:a16="http://schemas.microsoft.com/office/drawing/2014/main" id="{F3800F16-04F2-9AC0-B8F4-A0FCCCFD7001}"/>
              </a:ext>
            </a:extLst>
          </p:cNvPr>
          <p:cNvSpPr txBox="1"/>
          <p:nvPr/>
        </p:nvSpPr>
        <p:spPr>
          <a:xfrm>
            <a:off x="914400" y="3259631"/>
            <a:ext cx="8026151" cy="307776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743735" lvl="1" indent="-342900">
              <a:lnSpc>
                <a:spcPts val="4827"/>
              </a:lnSpc>
              <a:buFont typeface="Wingdings" panose="05000000000000000000" pitchFamily="2" charset="2"/>
              <a:buChar char="ü"/>
            </a:pPr>
            <a:r>
              <a:rPr lang="en-GB" sz="2400" dirty="0"/>
              <a:t>Chikungunya was detected at all </a:t>
            </a:r>
            <a:r>
              <a:rPr lang="en-GB" sz="2400" dirty="0" smtClean="0"/>
              <a:t>time points</a:t>
            </a:r>
            <a:r>
              <a:rPr lang="en-GB" sz="2400" dirty="0"/>
              <a:t>, with IgG consistently higher than IgM. </a:t>
            </a:r>
            <a:endParaRPr lang="en-GB" sz="2400" dirty="0" smtClean="0"/>
          </a:p>
          <a:p>
            <a:pPr marL="743735" lvl="1" indent="-342900">
              <a:lnSpc>
                <a:spcPts val="4827"/>
              </a:lnSpc>
              <a:buFont typeface="Wingdings" panose="05000000000000000000" pitchFamily="2" charset="2"/>
              <a:buChar char="ü"/>
            </a:pPr>
            <a:r>
              <a:rPr lang="en-GB" sz="2400" dirty="0" smtClean="0"/>
              <a:t>IgG </a:t>
            </a:r>
            <a:r>
              <a:rPr lang="en-GB" sz="2400" dirty="0"/>
              <a:t>peaked in late pregnancy then declined postpartum, while IgM decreased steadily, indicating reduced recent infections over time.</a:t>
            </a:r>
            <a:endParaRPr lang="en-US" sz="2400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58" name="Group 2">
            <a:extLst>
              <a:ext uri="{FF2B5EF4-FFF2-40B4-BE49-F238E27FC236}">
                <a16:creationId xmlns:a16="http://schemas.microsoft.com/office/drawing/2014/main" id="{DB2C15CA-3835-A84A-60FD-CA3B9683BA75}"/>
              </a:ext>
            </a:extLst>
          </p:cNvPr>
          <p:cNvGrpSpPr/>
          <p:nvPr/>
        </p:nvGrpSpPr>
        <p:grpSpPr>
          <a:xfrm>
            <a:off x="27325" y="1391961"/>
            <a:ext cx="18284230" cy="798001"/>
            <a:chOff x="0" y="0"/>
            <a:chExt cx="3021109" cy="475630"/>
          </a:xfrm>
        </p:grpSpPr>
        <p:sp>
          <p:nvSpPr>
            <p:cNvPr id="59" name="Freeform 3">
              <a:extLst>
                <a:ext uri="{FF2B5EF4-FFF2-40B4-BE49-F238E27FC236}">
                  <a16:creationId xmlns:a16="http://schemas.microsoft.com/office/drawing/2014/main" id="{F8F80AA0-C6A0-BF2D-1938-37CD5D6AF0BD}"/>
                </a:ext>
              </a:extLst>
            </p:cNvPr>
            <p:cNvSpPr/>
            <p:nvPr/>
          </p:nvSpPr>
          <p:spPr>
            <a:xfrm>
              <a:off x="0" y="0"/>
              <a:ext cx="3021109" cy="475630"/>
            </a:xfrm>
            <a:custGeom>
              <a:avLst/>
              <a:gdLst/>
              <a:ahLst/>
              <a:cxnLst/>
              <a:rect l="l" t="t" r="r" b="b"/>
              <a:pathLst>
                <a:path w="3021109" h="475630">
                  <a:moveTo>
                    <a:pt x="0" y="0"/>
                  </a:moveTo>
                  <a:lnTo>
                    <a:pt x="3021109" y="0"/>
                  </a:lnTo>
                  <a:lnTo>
                    <a:pt x="3021109" y="475630"/>
                  </a:lnTo>
                  <a:lnTo>
                    <a:pt x="0" y="475630"/>
                  </a:lnTo>
                  <a:close/>
                </a:path>
              </a:pathLst>
            </a:custGeom>
            <a:solidFill>
              <a:srgbClr val="3B479D"/>
            </a:solid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en-KE" dirty="0"/>
            </a:p>
          </p:txBody>
        </p:sp>
        <p:sp>
          <p:nvSpPr>
            <p:cNvPr id="60" name="TextBox 4">
              <a:extLst>
                <a:ext uri="{FF2B5EF4-FFF2-40B4-BE49-F238E27FC236}">
                  <a16:creationId xmlns:a16="http://schemas.microsoft.com/office/drawing/2014/main" id="{52625105-EB19-3A69-6A20-248E2163B0C6}"/>
                </a:ext>
              </a:extLst>
            </p:cNvPr>
            <p:cNvSpPr txBox="1"/>
            <p:nvPr/>
          </p:nvSpPr>
          <p:spPr>
            <a:xfrm>
              <a:off x="0" y="-57150"/>
              <a:ext cx="3021109" cy="532780"/>
            </a:xfrm>
            <a:prstGeom prst="rect">
              <a:avLst/>
            </a:prstGeom>
          </p:spPr>
          <p:txBody>
            <a:bodyPr lIns="47037" tIns="47037" rIns="47037" bIns="47037" rtlCol="0" anchor="ctr"/>
            <a:lstStyle/>
            <a:p>
              <a:pPr marL="0" lvl="0" indent="0">
                <a:lnSpc>
                  <a:spcPts val="3240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56" name="TextBox 56">
            <a:extLst>
              <a:ext uri="{FF2B5EF4-FFF2-40B4-BE49-F238E27FC236}">
                <a16:creationId xmlns:a16="http://schemas.microsoft.com/office/drawing/2014/main" id="{97EA69C4-F36F-3011-9E10-26D2258CD261}"/>
              </a:ext>
            </a:extLst>
          </p:cNvPr>
          <p:cNvSpPr txBox="1"/>
          <p:nvPr/>
        </p:nvSpPr>
        <p:spPr>
          <a:xfrm>
            <a:off x="788558" y="1284188"/>
            <a:ext cx="5548409" cy="81131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149"/>
              </a:lnSpc>
            </a:pPr>
            <a:r>
              <a:rPr lang="en-US" sz="4000" b="1" dirty="0">
                <a:solidFill>
                  <a:schemeClr val="bg1"/>
                </a:solidFill>
                <a:latin typeface="Arial Bold"/>
                <a:ea typeface="Arial Bold"/>
                <a:cs typeface="Arial Bold"/>
                <a:sym typeface="Arial Bold"/>
              </a:rPr>
              <a:t>Results</a:t>
            </a:r>
            <a:endParaRPr lang="en-US" sz="5400" b="1" dirty="0">
              <a:solidFill>
                <a:schemeClr val="bg1"/>
              </a:solidFill>
              <a:latin typeface="Arial Bold"/>
              <a:ea typeface="Arial Bold"/>
              <a:cs typeface="Arial Bold"/>
              <a:sym typeface="Arial Bold"/>
            </a:endParaRPr>
          </a:p>
        </p:txBody>
      </p:sp>
      <p:sp>
        <p:nvSpPr>
          <p:cNvPr id="64" name="Rectangle 63"/>
          <p:cNvSpPr/>
          <p:nvPr/>
        </p:nvSpPr>
        <p:spPr>
          <a:xfrm>
            <a:off x="587605" y="7015870"/>
            <a:ext cx="599482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90000"/>
              </a:lnSpc>
              <a:spcBef>
                <a:spcPct val="0"/>
              </a:spcBef>
              <a:spcAft>
                <a:spcPts val="450"/>
              </a:spcAft>
            </a:pPr>
            <a:r>
              <a:rPr lang="en-US" sz="2000" b="1" dirty="0">
                <a:solidFill>
                  <a:srgbClr val="333333"/>
                </a:solidFill>
                <a:latin typeface="Times New Roman" panose="02020603050405020304" pitchFamily="18" charset="0"/>
              </a:rPr>
              <a:t>Chikungunya </a:t>
            </a:r>
            <a:r>
              <a:rPr lang="en-US" sz="2000" b="1" dirty="0" smtClean="0">
                <a:solidFill>
                  <a:srgbClr val="333333"/>
                </a:solidFill>
                <a:latin typeface="Times New Roman" panose="02020603050405020304" pitchFamily="18" charset="0"/>
              </a:rPr>
              <a:t>Positivity by</a:t>
            </a:r>
            <a:r>
              <a:rPr lang="en-US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catchment area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5" name="Rectangle 64"/>
          <p:cNvSpPr/>
          <p:nvPr/>
        </p:nvSpPr>
        <p:spPr>
          <a:xfrm>
            <a:off x="10034624" y="8439037"/>
            <a:ext cx="5788157" cy="12557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lnSpc>
                <a:spcPct val="90000"/>
              </a:lnSpc>
              <a:spcBef>
                <a:spcPts val="750"/>
              </a:spcBef>
              <a:buFont typeface="Wingdings" panose="05000000000000000000" pitchFamily="2" charset="2"/>
              <a:buChar char="ü"/>
            </a:pP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Chikungunya  highest burden was observed in the </a:t>
            </a:r>
            <a:r>
              <a:rPr lang="en-US" sz="2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Rural area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en-US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Karemo</a:t>
            </a:r>
            <a:endParaRPr lang="en-US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82" name="Table 8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0748198"/>
              </p:ext>
            </p:extLst>
          </p:nvPr>
        </p:nvGraphicFramePr>
        <p:xfrm>
          <a:off x="608939" y="7617913"/>
          <a:ext cx="8306460" cy="2087520"/>
        </p:xfrm>
        <a:graphic>
          <a:graphicData uri="http://schemas.openxmlformats.org/drawingml/2006/table">
            <a:tbl>
              <a:tblPr/>
              <a:tblGrid>
                <a:gridCol w="1637254">
                  <a:extLst>
                    <a:ext uri="{9D8B030D-6E8A-4147-A177-3AD203B41FA5}">
                      <a16:colId xmlns:a16="http://schemas.microsoft.com/office/drawing/2014/main" val="3188543089"/>
                    </a:ext>
                  </a:extLst>
                </a:gridCol>
                <a:gridCol w="2198639">
                  <a:extLst>
                    <a:ext uri="{9D8B030D-6E8A-4147-A177-3AD203B41FA5}">
                      <a16:colId xmlns:a16="http://schemas.microsoft.com/office/drawing/2014/main" val="3248750394"/>
                    </a:ext>
                  </a:extLst>
                </a:gridCol>
                <a:gridCol w="2171313">
                  <a:extLst>
                    <a:ext uri="{9D8B030D-6E8A-4147-A177-3AD203B41FA5}">
                      <a16:colId xmlns:a16="http://schemas.microsoft.com/office/drawing/2014/main" val="4068753079"/>
                    </a:ext>
                  </a:extLst>
                </a:gridCol>
                <a:gridCol w="1295355">
                  <a:extLst>
                    <a:ext uri="{9D8B030D-6E8A-4147-A177-3AD203B41FA5}">
                      <a16:colId xmlns:a16="http://schemas.microsoft.com/office/drawing/2014/main" val="600069983"/>
                    </a:ext>
                  </a:extLst>
                </a:gridCol>
                <a:gridCol w="1003899">
                  <a:extLst>
                    <a:ext uri="{9D8B030D-6E8A-4147-A177-3AD203B41FA5}">
                      <a16:colId xmlns:a16="http://schemas.microsoft.com/office/drawing/2014/main" val="4266810019"/>
                    </a:ext>
                  </a:extLst>
                </a:gridCol>
              </a:tblGrid>
              <a:tr h="243232">
                <a:tc rowSpan="3">
                  <a:txBody>
                    <a:bodyPr/>
                    <a:lstStyle/>
                    <a:p>
                      <a:pPr algn="l" fontAlgn="b"/>
                      <a:r>
                        <a:rPr lang="en-US" sz="1800" b="1" i="0" u="none" strike="noStrike" dirty="0">
                          <a:solidFill>
                            <a:srgbClr val="333333"/>
                          </a:solidFill>
                          <a:effectLst/>
                          <a:latin typeface="Times New Roman" panose="02020603050405020304" pitchFamily="18" charset="0"/>
                        </a:rPr>
                        <a:t>Characteristic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>
                          <a:solidFill>
                            <a:srgbClr val="333333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 dirty="0">
                          <a:solidFill>
                            <a:srgbClr val="333333"/>
                          </a:solidFill>
                          <a:effectLst/>
                          <a:latin typeface="Times New Roman" panose="02020603050405020304" pitchFamily="18" charset="0"/>
                        </a:rPr>
                        <a:t>Chikungunya Positivity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32885184"/>
                  </a:ext>
                </a:extLst>
              </a:tr>
              <a:tr h="243232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>
                          <a:solidFill>
                            <a:srgbClr val="333333"/>
                          </a:solidFill>
                          <a:effectLst/>
                          <a:latin typeface="Times New Roman" panose="02020603050405020304" pitchFamily="18" charset="0"/>
                        </a:rPr>
                        <a:t>N = 1,002</a:t>
                      </a:r>
                      <a:r>
                        <a:rPr lang="en-US" sz="1800" b="1" i="0" u="none" strike="noStrike" baseline="30000">
                          <a:solidFill>
                            <a:srgbClr val="333333"/>
                          </a:solidFill>
                          <a:effectLst/>
                          <a:latin typeface="Times New Roman" panose="02020603050405020304" pitchFamily="18" charset="0"/>
                        </a:rPr>
                        <a:t>1</a:t>
                      </a:r>
                      <a:endParaRPr lang="en-US" sz="1800" b="1" i="0" u="none" strike="noStrike">
                        <a:solidFill>
                          <a:srgbClr val="333333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>
                          <a:solidFill>
                            <a:srgbClr val="333333"/>
                          </a:solidFill>
                          <a:effectLst/>
                          <a:latin typeface="Times New Roman" panose="02020603050405020304" pitchFamily="18" charset="0"/>
                        </a:rPr>
                        <a:t>Positive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 dirty="0">
                          <a:solidFill>
                            <a:srgbClr val="333333"/>
                          </a:solidFill>
                          <a:effectLst/>
                          <a:latin typeface="Times New Roman" panose="02020603050405020304" pitchFamily="18" charset="0"/>
                        </a:rPr>
                        <a:t>Negative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>
                          <a:solidFill>
                            <a:srgbClr val="333333"/>
                          </a:solidFill>
                          <a:effectLst/>
                          <a:latin typeface="Times New Roman" panose="02020603050405020304" pitchFamily="18" charset="0"/>
                        </a:rPr>
                        <a:t>p-value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86965402"/>
                  </a:ext>
                </a:extLst>
              </a:tr>
              <a:tr h="243232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rgbClr val="333333"/>
                          </a:solidFill>
                          <a:effectLst/>
                          <a:latin typeface="Times New Roman" panose="02020603050405020304" pitchFamily="18" charset="0"/>
                        </a:rPr>
                        <a:t>N = 394</a:t>
                      </a:r>
                      <a:r>
                        <a:rPr lang="en-US" sz="1800" b="0" i="0" u="none" strike="noStrike" baseline="30000">
                          <a:solidFill>
                            <a:srgbClr val="333333"/>
                          </a:solidFill>
                          <a:effectLst/>
                          <a:latin typeface="Times New Roman" panose="02020603050405020304" pitchFamily="18" charset="0"/>
                        </a:rPr>
                        <a:t>1</a:t>
                      </a:r>
                      <a:endParaRPr lang="en-US" sz="1800" b="0" i="0" u="none" strike="noStrike">
                        <a:solidFill>
                          <a:srgbClr val="333333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rgbClr val="333333"/>
                          </a:solidFill>
                          <a:effectLst/>
                          <a:latin typeface="Times New Roman" panose="02020603050405020304" pitchFamily="18" charset="0"/>
                        </a:rPr>
                        <a:t>N = 608</a:t>
                      </a:r>
                      <a:r>
                        <a:rPr lang="en-US" sz="1800" b="0" i="0" u="none" strike="noStrike" baseline="30000">
                          <a:solidFill>
                            <a:srgbClr val="333333"/>
                          </a:solidFill>
                          <a:effectLst/>
                          <a:latin typeface="Times New Roman" panose="02020603050405020304" pitchFamily="18" charset="0"/>
                        </a:rPr>
                        <a:t>1</a:t>
                      </a:r>
                      <a:endParaRPr lang="en-US" sz="1800" b="0" i="0" u="none" strike="noStrike">
                        <a:solidFill>
                          <a:srgbClr val="333333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22774612"/>
                  </a:ext>
                </a:extLst>
              </a:tr>
              <a:tr h="243232">
                <a:tc>
                  <a:txBody>
                    <a:bodyPr/>
                    <a:lstStyle/>
                    <a:p>
                      <a:pPr algn="l" fontAlgn="ctr"/>
                      <a:r>
                        <a:rPr lang="en-US" sz="1800" b="0" i="0" u="none" strike="noStrike">
                          <a:solidFill>
                            <a:srgbClr val="333333"/>
                          </a:solidFill>
                          <a:effectLst/>
                          <a:latin typeface="Times New Roman" panose="02020603050405020304" pitchFamily="18" charset="0"/>
                        </a:rPr>
                        <a:t>Location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>
                          <a:solidFill>
                            <a:srgbClr val="333333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>
                          <a:solidFill>
                            <a:srgbClr val="333333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>
                          <a:solidFill>
                            <a:srgbClr val="333333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>
                          <a:solidFill>
                            <a:srgbClr val="333333"/>
                          </a:solidFill>
                          <a:effectLst/>
                          <a:latin typeface="Times New Roman" panose="02020603050405020304" pitchFamily="18" charset="0"/>
                        </a:rPr>
                        <a:t>&lt;0.001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36505046"/>
                  </a:ext>
                </a:extLst>
              </a:tr>
              <a:tr h="476070">
                <a:tc>
                  <a:txBody>
                    <a:bodyPr/>
                    <a:lstStyle/>
                    <a:p>
                      <a:pPr algn="l" fontAlgn="ctr"/>
                      <a:r>
                        <a:rPr lang="en-US" sz="1800" b="0" i="0" u="none" strike="noStrike">
                          <a:solidFill>
                            <a:srgbClr val="333333"/>
                          </a:solidFill>
                          <a:effectLst/>
                          <a:latin typeface="Times New Roman" panose="02020603050405020304" pitchFamily="18" charset="0"/>
                        </a:rPr>
                        <a:t>    Manyatta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>
                          <a:solidFill>
                            <a:srgbClr val="333333"/>
                          </a:solidFill>
                          <a:effectLst/>
                          <a:latin typeface="Times New Roman" panose="02020603050405020304" pitchFamily="18" charset="0"/>
                        </a:rPr>
                        <a:t>563 (56.2%)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>
                          <a:solidFill>
                            <a:srgbClr val="333333"/>
                          </a:solidFill>
                          <a:effectLst/>
                          <a:latin typeface="Times New Roman" panose="02020603050405020304" pitchFamily="18" charset="0"/>
                        </a:rPr>
                        <a:t>158 (28.1%)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 dirty="0">
                          <a:solidFill>
                            <a:srgbClr val="333333"/>
                          </a:solidFill>
                          <a:effectLst/>
                          <a:latin typeface="Times New Roman" panose="02020603050405020304" pitchFamily="18" charset="0"/>
                        </a:rPr>
                        <a:t>405 (71.9%)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 dirty="0">
                          <a:solidFill>
                            <a:srgbClr val="333333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33447773"/>
                  </a:ext>
                </a:extLst>
              </a:tr>
              <a:tr h="476070">
                <a:tc>
                  <a:txBody>
                    <a:bodyPr/>
                    <a:lstStyle/>
                    <a:p>
                      <a:pPr algn="l" fontAlgn="ctr"/>
                      <a:r>
                        <a:rPr lang="en-US" sz="1800" b="0" i="0" u="none" strike="noStrike">
                          <a:solidFill>
                            <a:srgbClr val="333333"/>
                          </a:solidFill>
                          <a:effectLst/>
                          <a:latin typeface="Times New Roman" panose="02020603050405020304" pitchFamily="18" charset="0"/>
                        </a:rPr>
                        <a:t>    Karemo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>
                          <a:solidFill>
                            <a:srgbClr val="333333"/>
                          </a:solidFill>
                          <a:effectLst/>
                          <a:latin typeface="Times New Roman" panose="02020603050405020304" pitchFamily="18" charset="0"/>
                        </a:rPr>
                        <a:t>439 (43.8%)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 dirty="0">
                          <a:solidFill>
                            <a:srgbClr val="C00000"/>
                          </a:solidFill>
                          <a:effectLst/>
                          <a:latin typeface="Times New Roman" panose="02020603050405020304" pitchFamily="18" charset="0"/>
                        </a:rPr>
                        <a:t>236 (53.8%)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>
                          <a:solidFill>
                            <a:srgbClr val="333333"/>
                          </a:solidFill>
                          <a:effectLst/>
                          <a:latin typeface="Times New Roman" panose="02020603050405020304" pitchFamily="18" charset="0"/>
                        </a:rPr>
                        <a:t>203 (46.2%)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 dirty="0">
                          <a:solidFill>
                            <a:srgbClr val="333333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87263132"/>
                  </a:ext>
                </a:extLst>
              </a:tr>
            </a:tbl>
          </a:graphicData>
        </a:graphic>
      </p:graphicFrame>
      <p:pic>
        <p:nvPicPr>
          <p:cNvPr id="85" name="Picture 8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00255" y="2486181"/>
            <a:ext cx="7364840" cy="49098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641914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0AF6168-FB14-7347-0657-FEC74146D90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DEF96A69-4B52-BE13-0914-0135A8E6968D}"/>
              </a:ext>
            </a:extLst>
          </p:cNvPr>
          <p:cNvSpPr/>
          <p:nvPr/>
        </p:nvSpPr>
        <p:spPr>
          <a:xfrm>
            <a:off x="914400" y="380681"/>
            <a:ext cx="2648363" cy="800419"/>
          </a:xfrm>
          <a:custGeom>
            <a:avLst/>
            <a:gdLst/>
            <a:ahLst/>
            <a:cxnLst/>
            <a:rect l="l" t="t" r="r" b="b"/>
            <a:pathLst>
              <a:path w="3761524" h="1136852">
                <a:moveTo>
                  <a:pt x="0" y="0"/>
                </a:moveTo>
                <a:lnTo>
                  <a:pt x="3761524" y="0"/>
                </a:lnTo>
                <a:lnTo>
                  <a:pt x="3761524" y="1136852"/>
                </a:lnTo>
                <a:lnTo>
                  <a:pt x="0" y="113685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2570"/>
            </a:stretch>
          </a:blipFill>
        </p:spPr>
      </p:sp>
      <p:grpSp>
        <p:nvGrpSpPr>
          <p:cNvPr id="3" name="Group 3">
            <a:extLst>
              <a:ext uri="{FF2B5EF4-FFF2-40B4-BE49-F238E27FC236}">
                <a16:creationId xmlns:a16="http://schemas.microsoft.com/office/drawing/2014/main" id="{64BA9551-6928-8050-C85F-1750FFE0D90A}"/>
              </a:ext>
            </a:extLst>
          </p:cNvPr>
          <p:cNvGrpSpPr/>
          <p:nvPr/>
        </p:nvGrpSpPr>
        <p:grpSpPr>
          <a:xfrm>
            <a:off x="15773400" y="463679"/>
            <a:ext cx="1825596" cy="634422"/>
            <a:chOff x="0" y="0"/>
            <a:chExt cx="3348923" cy="1163800"/>
          </a:xfrm>
        </p:grpSpPr>
        <p:sp>
          <p:nvSpPr>
            <p:cNvPr id="4" name="Freeform 4">
              <a:extLst>
                <a:ext uri="{FF2B5EF4-FFF2-40B4-BE49-F238E27FC236}">
                  <a16:creationId xmlns:a16="http://schemas.microsoft.com/office/drawing/2014/main" id="{5D2DE2E1-57B7-BD47-0B66-09CADCA633D5}"/>
                </a:ext>
              </a:extLst>
            </p:cNvPr>
            <p:cNvSpPr/>
            <p:nvPr/>
          </p:nvSpPr>
          <p:spPr>
            <a:xfrm>
              <a:off x="0" y="0"/>
              <a:ext cx="1171843" cy="1145244"/>
            </a:xfrm>
            <a:custGeom>
              <a:avLst/>
              <a:gdLst/>
              <a:ahLst/>
              <a:cxnLst/>
              <a:rect l="l" t="t" r="r" b="b"/>
              <a:pathLst>
                <a:path w="1171843" h="1145244">
                  <a:moveTo>
                    <a:pt x="0" y="0"/>
                  </a:moveTo>
                  <a:lnTo>
                    <a:pt x="1171843" y="0"/>
                  </a:lnTo>
                  <a:lnTo>
                    <a:pt x="1171843" y="1145244"/>
                  </a:lnTo>
                  <a:lnTo>
                    <a:pt x="0" y="114524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>
                <a:extLst>
                  <a:ext uri="{96DAC541-7B7A-43D3-8B79-37D633B846F1}">
                    <asvg:svgBlip xmlns:asvg="http://schemas.microsoft.com/office/drawing/2016/SVG/main" xmlns="" r:embed="rId4"/>
                  </a:ext>
                </a:extLst>
              </a:blip>
              <a:stretch>
                <a:fillRect/>
              </a:stretch>
            </a:blipFill>
          </p:spPr>
        </p:sp>
        <p:grpSp>
          <p:nvGrpSpPr>
            <p:cNvPr id="5" name="Group 5">
              <a:extLst>
                <a:ext uri="{FF2B5EF4-FFF2-40B4-BE49-F238E27FC236}">
                  <a16:creationId xmlns:a16="http://schemas.microsoft.com/office/drawing/2014/main" id="{EE92CB4E-D2AF-0CC4-0322-947455558EDC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1416663" y="359354"/>
              <a:ext cx="212029" cy="224049"/>
              <a:chOff x="0" y="0"/>
              <a:chExt cx="829323" cy="876338"/>
            </a:xfrm>
          </p:grpSpPr>
          <p:sp>
            <p:nvSpPr>
              <p:cNvPr id="6" name="Freeform 6">
                <a:extLst>
                  <a:ext uri="{FF2B5EF4-FFF2-40B4-BE49-F238E27FC236}">
                    <a16:creationId xmlns:a16="http://schemas.microsoft.com/office/drawing/2014/main" id="{8C175B11-2536-E6A8-32DB-7F7931AA7542}"/>
                  </a:ext>
                </a:extLst>
              </p:cNvPr>
              <p:cNvSpPr/>
              <p:nvPr/>
            </p:nvSpPr>
            <p:spPr>
              <a:xfrm>
                <a:off x="0" y="0"/>
                <a:ext cx="829310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829310" h="876300">
                    <a:moveTo>
                      <a:pt x="534797" y="543433"/>
                    </a:moveTo>
                    <a:lnTo>
                      <a:pt x="294640" y="543433"/>
                    </a:lnTo>
                    <a:lnTo>
                      <a:pt x="294640" y="876300"/>
                    </a:lnTo>
                    <a:lnTo>
                      <a:pt x="0" y="876300"/>
                    </a:lnTo>
                    <a:lnTo>
                      <a:pt x="0" y="0"/>
                    </a:lnTo>
                    <a:lnTo>
                      <a:pt x="293370" y="0"/>
                    </a:lnTo>
                    <a:lnTo>
                      <a:pt x="293370" y="297053"/>
                    </a:lnTo>
                    <a:lnTo>
                      <a:pt x="533527" y="297053"/>
                    </a:lnTo>
                    <a:lnTo>
                      <a:pt x="533527" y="0"/>
                    </a:lnTo>
                    <a:lnTo>
                      <a:pt x="829310" y="0"/>
                    </a:lnTo>
                    <a:lnTo>
                      <a:pt x="829310" y="876300"/>
                    </a:lnTo>
                    <a:lnTo>
                      <a:pt x="534797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</p:grpSp>
        <p:grpSp>
          <p:nvGrpSpPr>
            <p:cNvPr id="7" name="Group 7">
              <a:extLst>
                <a:ext uri="{FF2B5EF4-FFF2-40B4-BE49-F238E27FC236}">
                  <a16:creationId xmlns:a16="http://schemas.microsoft.com/office/drawing/2014/main" id="{23E9A6C0-31A1-9BC4-0796-4DD7F43C80AB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1379545" y="645127"/>
              <a:ext cx="866646" cy="269188"/>
              <a:chOff x="0" y="0"/>
              <a:chExt cx="3389770" cy="1052894"/>
            </a:xfrm>
          </p:grpSpPr>
          <p:sp>
            <p:nvSpPr>
              <p:cNvPr id="8" name="Freeform 8">
                <a:extLst>
                  <a:ext uri="{FF2B5EF4-FFF2-40B4-BE49-F238E27FC236}">
                    <a16:creationId xmlns:a16="http://schemas.microsoft.com/office/drawing/2014/main" id="{CD47D68B-DF25-FD84-7F4E-4C72D41DE2CB}"/>
                  </a:ext>
                </a:extLst>
              </p:cNvPr>
              <p:cNvSpPr/>
              <p:nvPr/>
            </p:nvSpPr>
            <p:spPr>
              <a:xfrm>
                <a:off x="63500" y="63500"/>
                <a:ext cx="753872" cy="926084"/>
              </a:xfrm>
              <a:custGeom>
                <a:avLst/>
                <a:gdLst/>
                <a:ahLst/>
                <a:cxnLst/>
                <a:rect l="l" t="t" r="r" b="b"/>
                <a:pathLst>
                  <a:path w="753872" h="926084">
                    <a:moveTo>
                      <a:pt x="368808" y="925957"/>
                    </a:moveTo>
                    <a:cubicBezTo>
                      <a:pt x="333375" y="925957"/>
                      <a:pt x="298450" y="922909"/>
                      <a:pt x="264160" y="916686"/>
                    </a:cubicBezTo>
                    <a:cubicBezTo>
                      <a:pt x="229870" y="910463"/>
                      <a:pt x="196850" y="901573"/>
                      <a:pt x="165100" y="889635"/>
                    </a:cubicBezTo>
                    <a:cubicBezTo>
                      <a:pt x="133350" y="877697"/>
                      <a:pt x="103378" y="863854"/>
                      <a:pt x="75311" y="847725"/>
                    </a:cubicBezTo>
                    <a:cubicBezTo>
                      <a:pt x="47244" y="831596"/>
                      <a:pt x="22225" y="813816"/>
                      <a:pt x="0" y="794131"/>
                    </a:cubicBezTo>
                    <a:lnTo>
                      <a:pt x="179451" y="599186"/>
                    </a:lnTo>
                    <a:cubicBezTo>
                      <a:pt x="200025" y="621411"/>
                      <a:pt x="227457" y="641223"/>
                      <a:pt x="261747" y="658622"/>
                    </a:cubicBezTo>
                    <a:cubicBezTo>
                      <a:pt x="296037" y="676021"/>
                      <a:pt x="331216" y="684657"/>
                      <a:pt x="367538" y="684657"/>
                    </a:cubicBezTo>
                    <a:cubicBezTo>
                      <a:pt x="384048" y="684657"/>
                      <a:pt x="399161" y="681736"/>
                      <a:pt x="412750" y="676021"/>
                    </a:cubicBezTo>
                    <a:cubicBezTo>
                      <a:pt x="426339" y="670306"/>
                      <a:pt x="433197" y="659511"/>
                      <a:pt x="433197" y="643763"/>
                    </a:cubicBezTo>
                    <a:cubicBezTo>
                      <a:pt x="433197" y="635508"/>
                      <a:pt x="430911" y="628523"/>
                      <a:pt x="426339" y="622681"/>
                    </a:cubicBezTo>
                    <a:cubicBezTo>
                      <a:pt x="421767" y="616839"/>
                      <a:pt x="413766" y="610870"/>
                      <a:pt x="402209" y="604774"/>
                    </a:cubicBezTo>
                    <a:cubicBezTo>
                      <a:pt x="390652" y="598678"/>
                      <a:pt x="374777" y="591693"/>
                      <a:pt x="354584" y="584327"/>
                    </a:cubicBezTo>
                    <a:cubicBezTo>
                      <a:pt x="334391" y="576961"/>
                      <a:pt x="308991" y="568198"/>
                      <a:pt x="278511" y="558292"/>
                    </a:cubicBezTo>
                    <a:cubicBezTo>
                      <a:pt x="248793" y="548386"/>
                      <a:pt x="220345" y="536575"/>
                      <a:pt x="193167" y="522986"/>
                    </a:cubicBezTo>
                    <a:cubicBezTo>
                      <a:pt x="165989" y="509397"/>
                      <a:pt x="141732" y="492633"/>
                      <a:pt x="120777" y="472694"/>
                    </a:cubicBezTo>
                    <a:cubicBezTo>
                      <a:pt x="99822" y="452755"/>
                      <a:pt x="83058" y="429133"/>
                      <a:pt x="70612" y="401447"/>
                    </a:cubicBezTo>
                    <a:cubicBezTo>
                      <a:pt x="58166" y="373761"/>
                      <a:pt x="52070" y="340487"/>
                      <a:pt x="52070" y="301625"/>
                    </a:cubicBezTo>
                    <a:cubicBezTo>
                      <a:pt x="52070" y="247142"/>
                      <a:pt x="63246" y="200787"/>
                      <a:pt x="85471" y="162814"/>
                    </a:cubicBezTo>
                    <a:cubicBezTo>
                      <a:pt x="107696" y="124841"/>
                      <a:pt x="136398" y="93599"/>
                      <a:pt x="171450" y="69215"/>
                    </a:cubicBezTo>
                    <a:cubicBezTo>
                      <a:pt x="206502" y="44831"/>
                      <a:pt x="245872" y="27305"/>
                      <a:pt x="289687" y="16510"/>
                    </a:cubicBezTo>
                    <a:cubicBezTo>
                      <a:pt x="333502" y="5715"/>
                      <a:pt x="376682" y="0"/>
                      <a:pt x="419608" y="0"/>
                    </a:cubicBezTo>
                    <a:cubicBezTo>
                      <a:pt x="477393" y="0"/>
                      <a:pt x="536194" y="11176"/>
                      <a:pt x="596011" y="33401"/>
                    </a:cubicBezTo>
                    <a:cubicBezTo>
                      <a:pt x="655828" y="55626"/>
                      <a:pt x="708406" y="87884"/>
                      <a:pt x="753872" y="129921"/>
                    </a:cubicBezTo>
                    <a:lnTo>
                      <a:pt x="570611" y="316865"/>
                    </a:lnTo>
                    <a:cubicBezTo>
                      <a:pt x="550799" y="292100"/>
                      <a:pt x="526415" y="273304"/>
                      <a:pt x="497586" y="260604"/>
                    </a:cubicBezTo>
                    <a:cubicBezTo>
                      <a:pt x="468757" y="247904"/>
                      <a:pt x="442722" y="241427"/>
                      <a:pt x="419608" y="241427"/>
                    </a:cubicBezTo>
                    <a:cubicBezTo>
                      <a:pt x="398145" y="241427"/>
                      <a:pt x="380873" y="244475"/>
                      <a:pt x="367665" y="250698"/>
                    </a:cubicBezTo>
                    <a:cubicBezTo>
                      <a:pt x="354457" y="256921"/>
                      <a:pt x="347853" y="266954"/>
                      <a:pt x="347853" y="281051"/>
                    </a:cubicBezTo>
                    <a:cubicBezTo>
                      <a:pt x="347853" y="294259"/>
                      <a:pt x="354711" y="304165"/>
                      <a:pt x="368300" y="310769"/>
                    </a:cubicBezTo>
                    <a:cubicBezTo>
                      <a:pt x="381889" y="317373"/>
                      <a:pt x="403987" y="325628"/>
                      <a:pt x="434594" y="335534"/>
                    </a:cubicBezTo>
                    <a:cubicBezTo>
                      <a:pt x="465963" y="345440"/>
                      <a:pt x="498983" y="356997"/>
                      <a:pt x="533654" y="370205"/>
                    </a:cubicBezTo>
                    <a:cubicBezTo>
                      <a:pt x="568325" y="383413"/>
                      <a:pt x="600202" y="400558"/>
                      <a:pt x="629539" y="421640"/>
                    </a:cubicBezTo>
                    <a:cubicBezTo>
                      <a:pt x="658876" y="442722"/>
                      <a:pt x="683006" y="468503"/>
                      <a:pt x="701929" y="498983"/>
                    </a:cubicBezTo>
                    <a:cubicBezTo>
                      <a:pt x="720852" y="529463"/>
                      <a:pt x="730377" y="567436"/>
                      <a:pt x="730377" y="612902"/>
                    </a:cubicBezTo>
                    <a:cubicBezTo>
                      <a:pt x="730377" y="665734"/>
                      <a:pt x="719836" y="711708"/>
                      <a:pt x="698881" y="750951"/>
                    </a:cubicBezTo>
                    <a:cubicBezTo>
                      <a:pt x="677926" y="790194"/>
                      <a:pt x="650240" y="822706"/>
                      <a:pt x="615950" y="848741"/>
                    </a:cubicBezTo>
                    <a:cubicBezTo>
                      <a:pt x="581660" y="874776"/>
                      <a:pt x="543052" y="894080"/>
                      <a:pt x="500253" y="906907"/>
                    </a:cubicBezTo>
                    <a:cubicBezTo>
                      <a:pt x="457454" y="919734"/>
                      <a:pt x="413639" y="926084"/>
                      <a:pt x="369062" y="926084"/>
                    </a:cubicBezTo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9" name="Freeform 9">
                <a:extLst>
                  <a:ext uri="{FF2B5EF4-FFF2-40B4-BE49-F238E27FC236}">
                    <a16:creationId xmlns:a16="http://schemas.microsoft.com/office/drawing/2014/main" id="{B83B08FA-429B-7C02-3700-37796F3D8480}"/>
                  </a:ext>
                </a:extLst>
              </p:cNvPr>
              <p:cNvSpPr/>
              <p:nvPr/>
            </p:nvSpPr>
            <p:spPr>
              <a:xfrm>
                <a:off x="907669" y="88265"/>
                <a:ext cx="623824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623824" h="876300">
                    <a:moveTo>
                      <a:pt x="0" y="0"/>
                    </a:moveTo>
                    <a:lnTo>
                      <a:pt x="602869" y="0"/>
                    </a:lnTo>
                    <a:lnTo>
                      <a:pt x="602869" y="245110"/>
                    </a:lnTo>
                    <a:lnTo>
                      <a:pt x="277241" y="245110"/>
                    </a:lnTo>
                    <a:lnTo>
                      <a:pt x="277241" y="320675"/>
                    </a:lnTo>
                    <a:lnTo>
                      <a:pt x="582930" y="320675"/>
                    </a:lnTo>
                    <a:lnTo>
                      <a:pt x="582930" y="549529"/>
                    </a:lnTo>
                    <a:lnTo>
                      <a:pt x="277241" y="549529"/>
                    </a:lnTo>
                    <a:lnTo>
                      <a:pt x="277241" y="631190"/>
                    </a:lnTo>
                    <a:lnTo>
                      <a:pt x="623824" y="631190"/>
                    </a:lnTo>
                    <a:lnTo>
                      <a:pt x="623824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10" name="Freeform 10">
                <a:extLst>
                  <a:ext uri="{FF2B5EF4-FFF2-40B4-BE49-F238E27FC236}">
                    <a16:creationId xmlns:a16="http://schemas.microsoft.com/office/drawing/2014/main" id="{396F2632-7CB6-4948-514B-5C7968DB6F33}"/>
                  </a:ext>
                </a:extLst>
              </p:cNvPr>
              <p:cNvSpPr/>
              <p:nvPr/>
            </p:nvSpPr>
            <p:spPr>
              <a:xfrm>
                <a:off x="1615567" y="63500"/>
                <a:ext cx="819532" cy="925830"/>
              </a:xfrm>
              <a:custGeom>
                <a:avLst/>
                <a:gdLst/>
                <a:ahLst/>
                <a:cxnLst/>
                <a:rect l="l" t="t" r="r" b="b"/>
                <a:pathLst>
                  <a:path w="819532" h="925830">
                    <a:moveTo>
                      <a:pt x="0" y="462915"/>
                    </a:moveTo>
                    <a:cubicBezTo>
                      <a:pt x="0" y="392811"/>
                      <a:pt x="12446" y="329184"/>
                      <a:pt x="37084" y="272288"/>
                    </a:cubicBezTo>
                    <a:cubicBezTo>
                      <a:pt x="61722" y="215392"/>
                      <a:pt x="95631" y="166624"/>
                      <a:pt x="138557" y="126238"/>
                    </a:cubicBezTo>
                    <a:cubicBezTo>
                      <a:pt x="181483" y="85852"/>
                      <a:pt x="232029" y="54737"/>
                      <a:pt x="290195" y="32766"/>
                    </a:cubicBezTo>
                    <a:cubicBezTo>
                      <a:pt x="348361" y="10795"/>
                      <a:pt x="410591" y="0"/>
                      <a:pt x="476631" y="0"/>
                    </a:cubicBezTo>
                    <a:cubicBezTo>
                      <a:pt x="544322" y="0"/>
                      <a:pt x="608203" y="10922"/>
                      <a:pt x="668528" y="32766"/>
                    </a:cubicBezTo>
                    <a:cubicBezTo>
                      <a:pt x="728853" y="54610"/>
                      <a:pt x="779145" y="84074"/>
                      <a:pt x="819531" y="121285"/>
                    </a:cubicBezTo>
                    <a:lnTo>
                      <a:pt x="638810" y="339217"/>
                    </a:lnTo>
                    <a:cubicBezTo>
                      <a:pt x="622300" y="317754"/>
                      <a:pt x="601599" y="301498"/>
                      <a:pt x="576961" y="290322"/>
                    </a:cubicBezTo>
                    <a:cubicBezTo>
                      <a:pt x="552323" y="279146"/>
                      <a:pt x="524510" y="273558"/>
                      <a:pt x="494030" y="273558"/>
                    </a:cubicBezTo>
                    <a:cubicBezTo>
                      <a:pt x="469265" y="273558"/>
                      <a:pt x="446151" y="277876"/>
                      <a:pt x="424688" y="286512"/>
                    </a:cubicBezTo>
                    <a:cubicBezTo>
                      <a:pt x="403225" y="295148"/>
                      <a:pt x="384429" y="307721"/>
                      <a:pt x="368300" y="324231"/>
                    </a:cubicBezTo>
                    <a:cubicBezTo>
                      <a:pt x="352171" y="340741"/>
                      <a:pt x="339598" y="360807"/>
                      <a:pt x="330581" y="384302"/>
                    </a:cubicBezTo>
                    <a:cubicBezTo>
                      <a:pt x="321564" y="407797"/>
                      <a:pt x="316992" y="434086"/>
                      <a:pt x="316992" y="462915"/>
                    </a:cubicBezTo>
                    <a:cubicBezTo>
                      <a:pt x="316992" y="491744"/>
                      <a:pt x="321818" y="517525"/>
                      <a:pt x="331216" y="540258"/>
                    </a:cubicBezTo>
                    <a:cubicBezTo>
                      <a:pt x="340614" y="562991"/>
                      <a:pt x="353441" y="582549"/>
                      <a:pt x="369570" y="599059"/>
                    </a:cubicBezTo>
                    <a:cubicBezTo>
                      <a:pt x="385699" y="615569"/>
                      <a:pt x="404368" y="628142"/>
                      <a:pt x="425831" y="636778"/>
                    </a:cubicBezTo>
                    <a:cubicBezTo>
                      <a:pt x="447294" y="645414"/>
                      <a:pt x="470027" y="649732"/>
                      <a:pt x="493903" y="649732"/>
                    </a:cubicBezTo>
                    <a:cubicBezTo>
                      <a:pt x="527685" y="649732"/>
                      <a:pt x="556768" y="642747"/>
                      <a:pt x="581152" y="628650"/>
                    </a:cubicBezTo>
                    <a:cubicBezTo>
                      <a:pt x="605536" y="614553"/>
                      <a:pt x="624713" y="598170"/>
                      <a:pt x="638683" y="579120"/>
                    </a:cubicBezTo>
                    <a:lnTo>
                      <a:pt x="819404" y="795782"/>
                    </a:lnTo>
                    <a:cubicBezTo>
                      <a:pt x="779780" y="835406"/>
                      <a:pt x="731139" y="867029"/>
                      <a:pt x="673354" y="890524"/>
                    </a:cubicBezTo>
                    <a:cubicBezTo>
                      <a:pt x="615569" y="914019"/>
                      <a:pt x="549910" y="925830"/>
                      <a:pt x="476504" y="925830"/>
                    </a:cubicBezTo>
                    <a:cubicBezTo>
                      <a:pt x="410464" y="925830"/>
                      <a:pt x="348361" y="914654"/>
                      <a:pt x="290195" y="892429"/>
                    </a:cubicBezTo>
                    <a:cubicBezTo>
                      <a:pt x="232029" y="870204"/>
                      <a:pt x="181483" y="838581"/>
                      <a:pt x="138557" y="797814"/>
                    </a:cubicBezTo>
                    <a:cubicBezTo>
                      <a:pt x="95630" y="757047"/>
                      <a:pt x="61849" y="708279"/>
                      <a:pt x="37083" y="651764"/>
                    </a:cubicBezTo>
                    <a:cubicBezTo>
                      <a:pt x="12318" y="595249"/>
                      <a:pt x="0" y="532384"/>
                      <a:pt x="0" y="463042"/>
                    </a:cubicBezTo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11" name="Freeform 11">
                <a:extLst>
                  <a:ext uri="{FF2B5EF4-FFF2-40B4-BE49-F238E27FC236}">
                    <a16:creationId xmlns:a16="http://schemas.microsoft.com/office/drawing/2014/main" id="{F9D0CBCB-9450-2560-E548-0E068889E3BF}"/>
                  </a:ext>
                </a:extLst>
              </p:cNvPr>
              <p:cNvSpPr/>
              <p:nvPr/>
            </p:nvSpPr>
            <p:spPr>
              <a:xfrm>
                <a:off x="2505583" y="88265"/>
                <a:ext cx="820801" cy="901192"/>
              </a:xfrm>
              <a:custGeom>
                <a:avLst/>
                <a:gdLst/>
                <a:ahLst/>
                <a:cxnLst/>
                <a:rect l="l" t="t" r="r" b="b"/>
                <a:pathLst>
                  <a:path w="820801" h="901192">
                    <a:moveTo>
                      <a:pt x="406019" y="901192"/>
                    </a:moveTo>
                    <a:cubicBezTo>
                      <a:pt x="337566" y="901192"/>
                      <a:pt x="277876" y="891667"/>
                      <a:pt x="227203" y="872744"/>
                    </a:cubicBezTo>
                    <a:cubicBezTo>
                      <a:pt x="176530" y="853821"/>
                      <a:pt x="134112" y="827786"/>
                      <a:pt x="100330" y="794766"/>
                    </a:cubicBezTo>
                    <a:cubicBezTo>
                      <a:pt x="66548" y="761746"/>
                      <a:pt x="41275" y="722757"/>
                      <a:pt x="24765" y="677799"/>
                    </a:cubicBezTo>
                    <a:cubicBezTo>
                      <a:pt x="8255" y="632841"/>
                      <a:pt x="0" y="584327"/>
                      <a:pt x="0" y="532384"/>
                    </a:cubicBezTo>
                    <a:lnTo>
                      <a:pt x="0" y="0"/>
                    </a:lnTo>
                    <a:lnTo>
                      <a:pt x="294640" y="0"/>
                    </a:lnTo>
                    <a:lnTo>
                      <a:pt x="294640" y="500126"/>
                    </a:lnTo>
                    <a:cubicBezTo>
                      <a:pt x="294640" y="542163"/>
                      <a:pt x="304673" y="575056"/>
                      <a:pt x="324993" y="598551"/>
                    </a:cubicBezTo>
                    <a:cubicBezTo>
                      <a:pt x="345313" y="622046"/>
                      <a:pt x="373888" y="633857"/>
                      <a:pt x="411099" y="633857"/>
                    </a:cubicBezTo>
                    <a:cubicBezTo>
                      <a:pt x="448310" y="633857"/>
                      <a:pt x="476885" y="622046"/>
                      <a:pt x="497078" y="598551"/>
                    </a:cubicBezTo>
                    <a:cubicBezTo>
                      <a:pt x="517271" y="575056"/>
                      <a:pt x="527431" y="542290"/>
                      <a:pt x="527431" y="500126"/>
                    </a:cubicBezTo>
                    <a:lnTo>
                      <a:pt x="527431" y="0"/>
                    </a:lnTo>
                    <a:lnTo>
                      <a:pt x="820801" y="0"/>
                    </a:lnTo>
                    <a:lnTo>
                      <a:pt x="820801" y="532257"/>
                    </a:lnTo>
                    <a:cubicBezTo>
                      <a:pt x="820801" y="584200"/>
                      <a:pt x="811911" y="632714"/>
                      <a:pt x="794258" y="677672"/>
                    </a:cubicBezTo>
                    <a:cubicBezTo>
                      <a:pt x="776605" y="722630"/>
                      <a:pt x="750316" y="761619"/>
                      <a:pt x="715645" y="794639"/>
                    </a:cubicBezTo>
                    <a:cubicBezTo>
                      <a:pt x="680974" y="827659"/>
                      <a:pt x="637921" y="853694"/>
                      <a:pt x="586359" y="872617"/>
                    </a:cubicBezTo>
                    <a:cubicBezTo>
                      <a:pt x="534797" y="891540"/>
                      <a:pt x="474726" y="901065"/>
                      <a:pt x="406273" y="901065"/>
                    </a:cubicBezTo>
                  </a:path>
                </a:pathLst>
              </a:custGeom>
              <a:solidFill>
                <a:srgbClr val="0B6C37"/>
              </a:solidFill>
            </p:spPr>
          </p:sp>
        </p:grpSp>
        <p:grpSp>
          <p:nvGrpSpPr>
            <p:cNvPr id="12" name="Group 12">
              <a:extLst>
                <a:ext uri="{FF2B5EF4-FFF2-40B4-BE49-F238E27FC236}">
                  <a16:creationId xmlns:a16="http://schemas.microsoft.com/office/drawing/2014/main" id="{2655D20A-DE28-328F-8F84-AB3F062E628E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1400425" y="34775"/>
              <a:ext cx="1178988" cy="256520"/>
              <a:chOff x="0" y="0"/>
              <a:chExt cx="4611446" cy="1003351"/>
            </a:xfrm>
          </p:grpSpPr>
          <p:sp>
            <p:nvSpPr>
              <p:cNvPr id="13" name="Freeform 13">
                <a:extLst>
                  <a:ext uri="{FF2B5EF4-FFF2-40B4-BE49-F238E27FC236}">
                    <a16:creationId xmlns:a16="http://schemas.microsoft.com/office/drawing/2014/main" id="{C28BB36F-25CF-7251-A6B5-D56D1D3F1932}"/>
                  </a:ext>
                </a:extLst>
              </p:cNvPr>
              <p:cNvSpPr/>
              <p:nvPr/>
            </p:nvSpPr>
            <p:spPr>
              <a:xfrm>
                <a:off x="63500" y="63500"/>
                <a:ext cx="883793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883793" h="876300">
                    <a:moveTo>
                      <a:pt x="288417" y="527304"/>
                    </a:moveTo>
                    <a:lnTo>
                      <a:pt x="285877" y="527304"/>
                    </a:lnTo>
                    <a:lnTo>
                      <a:pt x="285877" y="876300"/>
                    </a:lnTo>
                    <a:lnTo>
                      <a:pt x="0" y="876300"/>
                    </a:lnTo>
                    <a:lnTo>
                      <a:pt x="0" y="0"/>
                    </a:lnTo>
                    <a:lnTo>
                      <a:pt x="284734" y="0"/>
                    </a:lnTo>
                    <a:lnTo>
                      <a:pt x="284734" y="323088"/>
                    </a:lnTo>
                    <a:lnTo>
                      <a:pt x="287274" y="323088"/>
                    </a:lnTo>
                    <a:lnTo>
                      <a:pt x="521081" y="0"/>
                    </a:lnTo>
                    <a:lnTo>
                      <a:pt x="867664" y="0"/>
                    </a:lnTo>
                    <a:lnTo>
                      <a:pt x="538480" y="401066"/>
                    </a:lnTo>
                    <a:lnTo>
                      <a:pt x="883793" y="876300"/>
                    </a:lnTo>
                    <a:lnTo>
                      <a:pt x="522351" y="876300"/>
                    </a:lnTo>
                    <a:close/>
                  </a:path>
                </a:pathLst>
              </a:custGeom>
              <a:solidFill>
                <a:srgbClr val="95C43D"/>
              </a:solidFill>
            </p:spPr>
          </p:sp>
          <p:sp>
            <p:nvSpPr>
              <p:cNvPr id="14" name="Freeform 14">
                <a:extLst>
                  <a:ext uri="{FF2B5EF4-FFF2-40B4-BE49-F238E27FC236}">
                    <a16:creationId xmlns:a16="http://schemas.microsoft.com/office/drawing/2014/main" id="{DBE6C4C9-704F-3FE5-BD73-77A40F5F4E0B}"/>
                  </a:ext>
                </a:extLst>
              </p:cNvPr>
              <p:cNvSpPr/>
              <p:nvPr/>
            </p:nvSpPr>
            <p:spPr>
              <a:xfrm>
                <a:off x="1010412" y="63500"/>
                <a:ext cx="623824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623824" h="876300">
                    <a:moveTo>
                      <a:pt x="0" y="0"/>
                    </a:moveTo>
                    <a:lnTo>
                      <a:pt x="602742" y="0"/>
                    </a:lnTo>
                    <a:lnTo>
                      <a:pt x="602742" y="245110"/>
                    </a:lnTo>
                    <a:lnTo>
                      <a:pt x="277241" y="245110"/>
                    </a:lnTo>
                    <a:lnTo>
                      <a:pt x="277241" y="320675"/>
                    </a:lnTo>
                    <a:lnTo>
                      <a:pt x="583057" y="320675"/>
                    </a:lnTo>
                    <a:lnTo>
                      <a:pt x="583057" y="549529"/>
                    </a:lnTo>
                    <a:lnTo>
                      <a:pt x="277241" y="549529"/>
                    </a:lnTo>
                    <a:lnTo>
                      <a:pt x="277241" y="631190"/>
                    </a:lnTo>
                    <a:lnTo>
                      <a:pt x="623824" y="631190"/>
                    </a:lnTo>
                    <a:lnTo>
                      <a:pt x="623824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95C43D"/>
              </a:solidFill>
            </p:spPr>
          </p:sp>
          <p:sp>
            <p:nvSpPr>
              <p:cNvPr id="15" name="Freeform 15">
                <a:extLst>
                  <a:ext uri="{FF2B5EF4-FFF2-40B4-BE49-F238E27FC236}">
                    <a16:creationId xmlns:a16="http://schemas.microsoft.com/office/drawing/2014/main" id="{7ABD2280-329E-71F4-236C-D872267BAFCA}"/>
                  </a:ext>
                </a:extLst>
              </p:cNvPr>
              <p:cNvSpPr/>
              <p:nvPr/>
            </p:nvSpPr>
            <p:spPr>
              <a:xfrm>
                <a:off x="1757934" y="63500"/>
                <a:ext cx="815848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815848" h="876300">
                    <a:moveTo>
                      <a:pt x="0" y="0"/>
                    </a:moveTo>
                    <a:lnTo>
                      <a:pt x="293370" y="0"/>
                    </a:lnTo>
                    <a:lnTo>
                      <a:pt x="543433" y="444373"/>
                    </a:lnTo>
                    <a:lnTo>
                      <a:pt x="548386" y="444373"/>
                    </a:lnTo>
                    <a:lnTo>
                      <a:pt x="536067" y="0"/>
                    </a:lnTo>
                    <a:lnTo>
                      <a:pt x="815848" y="0"/>
                    </a:lnTo>
                    <a:lnTo>
                      <a:pt x="815848" y="876300"/>
                    </a:lnTo>
                    <a:lnTo>
                      <a:pt x="514985" y="876300"/>
                    </a:lnTo>
                    <a:lnTo>
                      <a:pt x="272415" y="457962"/>
                    </a:lnTo>
                    <a:lnTo>
                      <a:pt x="267462" y="457962"/>
                    </a:lnTo>
                    <a:lnTo>
                      <a:pt x="279781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95C43D"/>
              </a:solidFill>
            </p:spPr>
          </p:sp>
          <p:sp>
            <p:nvSpPr>
              <p:cNvPr id="16" name="Freeform 16">
                <a:extLst>
                  <a:ext uri="{FF2B5EF4-FFF2-40B4-BE49-F238E27FC236}">
                    <a16:creationId xmlns:a16="http://schemas.microsoft.com/office/drawing/2014/main" id="{590DAD49-DDB0-28AD-D712-F4573459AAB2}"/>
                  </a:ext>
                </a:extLst>
              </p:cNvPr>
              <p:cNvSpPr/>
              <p:nvPr/>
            </p:nvSpPr>
            <p:spPr>
              <a:xfrm>
                <a:off x="2624455" y="63500"/>
                <a:ext cx="972820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972820" h="876300">
                    <a:moveTo>
                      <a:pt x="625094" y="876300"/>
                    </a:moveTo>
                    <a:lnTo>
                      <a:pt x="330454" y="876300"/>
                    </a:lnTo>
                    <a:lnTo>
                      <a:pt x="330454" y="517398"/>
                    </a:lnTo>
                    <a:lnTo>
                      <a:pt x="0" y="0"/>
                    </a:lnTo>
                    <a:lnTo>
                      <a:pt x="355219" y="0"/>
                    </a:lnTo>
                    <a:lnTo>
                      <a:pt x="493903" y="257429"/>
                    </a:lnTo>
                    <a:lnTo>
                      <a:pt x="626237" y="0"/>
                    </a:lnTo>
                    <a:lnTo>
                      <a:pt x="972820" y="0"/>
                    </a:lnTo>
                    <a:lnTo>
                      <a:pt x="625094" y="517398"/>
                    </a:lnTo>
                    <a:close/>
                  </a:path>
                </a:pathLst>
              </a:custGeom>
              <a:solidFill>
                <a:srgbClr val="95C43D"/>
              </a:solidFill>
            </p:spPr>
          </p:sp>
          <p:sp>
            <p:nvSpPr>
              <p:cNvPr id="17" name="Freeform 17">
                <a:extLst>
                  <a:ext uri="{FF2B5EF4-FFF2-40B4-BE49-F238E27FC236}">
                    <a16:creationId xmlns:a16="http://schemas.microsoft.com/office/drawing/2014/main" id="{DE854F70-5E54-0741-93D2-A8A03D00442C}"/>
                  </a:ext>
                </a:extLst>
              </p:cNvPr>
              <p:cNvSpPr/>
              <p:nvPr/>
            </p:nvSpPr>
            <p:spPr>
              <a:xfrm>
                <a:off x="3547872" y="63500"/>
                <a:ext cx="1000125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1000125" h="876300">
                    <a:moveTo>
                      <a:pt x="497586" y="305689"/>
                    </a:moveTo>
                    <a:lnTo>
                      <a:pt x="425704" y="522351"/>
                    </a:lnTo>
                    <a:lnTo>
                      <a:pt x="568071" y="522351"/>
                    </a:lnTo>
                    <a:close/>
                    <a:moveTo>
                      <a:pt x="345313" y="0"/>
                    </a:moveTo>
                    <a:lnTo>
                      <a:pt x="658495" y="0"/>
                    </a:lnTo>
                    <a:lnTo>
                      <a:pt x="1000125" y="876300"/>
                    </a:lnTo>
                    <a:lnTo>
                      <a:pt x="679450" y="876300"/>
                    </a:lnTo>
                    <a:lnTo>
                      <a:pt x="633603" y="747522"/>
                    </a:lnTo>
                    <a:lnTo>
                      <a:pt x="355219" y="747522"/>
                    </a:lnTo>
                    <a:lnTo>
                      <a:pt x="311912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95C43D"/>
              </a:solidFill>
            </p:spPr>
          </p:sp>
        </p:grpSp>
        <p:grpSp>
          <p:nvGrpSpPr>
            <p:cNvPr id="18" name="Group 18">
              <a:extLst>
                <a:ext uri="{FF2B5EF4-FFF2-40B4-BE49-F238E27FC236}">
                  <a16:creationId xmlns:a16="http://schemas.microsoft.com/office/drawing/2014/main" id="{C8A3186A-198A-0BFE-0163-037A8AF0C3EB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1654856" y="343119"/>
              <a:ext cx="1044499" cy="256520"/>
              <a:chOff x="0" y="0"/>
              <a:chExt cx="4085412" cy="1003338"/>
            </a:xfrm>
          </p:grpSpPr>
          <p:sp>
            <p:nvSpPr>
              <p:cNvPr id="19" name="Freeform 19">
                <a:extLst>
                  <a:ext uri="{FF2B5EF4-FFF2-40B4-BE49-F238E27FC236}">
                    <a16:creationId xmlns:a16="http://schemas.microsoft.com/office/drawing/2014/main" id="{98D9C39D-A371-E87E-26FE-5D97B8BB6E68}"/>
                  </a:ext>
                </a:extLst>
              </p:cNvPr>
              <p:cNvSpPr/>
              <p:nvPr/>
            </p:nvSpPr>
            <p:spPr>
              <a:xfrm>
                <a:off x="63500" y="63500"/>
                <a:ext cx="623824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623824" h="876300">
                    <a:moveTo>
                      <a:pt x="0" y="0"/>
                    </a:moveTo>
                    <a:lnTo>
                      <a:pt x="602869" y="0"/>
                    </a:lnTo>
                    <a:lnTo>
                      <a:pt x="602869" y="245110"/>
                    </a:lnTo>
                    <a:lnTo>
                      <a:pt x="277241" y="245110"/>
                    </a:lnTo>
                    <a:lnTo>
                      <a:pt x="277241" y="320675"/>
                    </a:lnTo>
                    <a:lnTo>
                      <a:pt x="583057" y="320675"/>
                    </a:lnTo>
                    <a:lnTo>
                      <a:pt x="583057" y="549529"/>
                    </a:lnTo>
                    <a:lnTo>
                      <a:pt x="277241" y="549529"/>
                    </a:lnTo>
                    <a:lnTo>
                      <a:pt x="277241" y="631190"/>
                    </a:lnTo>
                    <a:lnTo>
                      <a:pt x="623824" y="631190"/>
                    </a:lnTo>
                    <a:lnTo>
                      <a:pt x="623824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20" name="Freeform 20">
                <a:extLst>
                  <a:ext uri="{FF2B5EF4-FFF2-40B4-BE49-F238E27FC236}">
                    <a16:creationId xmlns:a16="http://schemas.microsoft.com/office/drawing/2014/main" id="{EC1E083D-A339-C202-09FB-C3E798B852D1}"/>
                  </a:ext>
                </a:extLst>
              </p:cNvPr>
              <p:cNvSpPr/>
              <p:nvPr/>
            </p:nvSpPr>
            <p:spPr>
              <a:xfrm>
                <a:off x="709549" y="63500"/>
                <a:ext cx="1000252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1000252" h="876300">
                    <a:moveTo>
                      <a:pt x="497713" y="305689"/>
                    </a:moveTo>
                    <a:lnTo>
                      <a:pt x="425831" y="522351"/>
                    </a:lnTo>
                    <a:lnTo>
                      <a:pt x="568198" y="522351"/>
                    </a:lnTo>
                    <a:close/>
                    <a:moveTo>
                      <a:pt x="345440" y="0"/>
                    </a:moveTo>
                    <a:lnTo>
                      <a:pt x="658622" y="0"/>
                    </a:lnTo>
                    <a:lnTo>
                      <a:pt x="1000252" y="876300"/>
                    </a:lnTo>
                    <a:lnTo>
                      <a:pt x="679577" y="876300"/>
                    </a:lnTo>
                    <a:lnTo>
                      <a:pt x="633857" y="747522"/>
                    </a:lnTo>
                    <a:lnTo>
                      <a:pt x="355346" y="747522"/>
                    </a:lnTo>
                    <a:lnTo>
                      <a:pt x="312039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21" name="Freeform 21">
                <a:extLst>
                  <a:ext uri="{FF2B5EF4-FFF2-40B4-BE49-F238E27FC236}">
                    <a16:creationId xmlns:a16="http://schemas.microsoft.com/office/drawing/2014/main" id="{4C5E27A2-05E1-C544-5A38-EBA539DD67F4}"/>
                  </a:ext>
                </a:extLst>
              </p:cNvPr>
              <p:cNvSpPr/>
              <p:nvPr/>
            </p:nvSpPr>
            <p:spPr>
              <a:xfrm>
                <a:off x="1771650" y="63500"/>
                <a:ext cx="587883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587883" h="876300">
                    <a:moveTo>
                      <a:pt x="0" y="0"/>
                    </a:moveTo>
                    <a:lnTo>
                      <a:pt x="297053" y="0"/>
                    </a:lnTo>
                    <a:lnTo>
                      <a:pt x="297053" y="622554"/>
                    </a:lnTo>
                    <a:lnTo>
                      <a:pt x="587883" y="622554"/>
                    </a:lnTo>
                    <a:lnTo>
                      <a:pt x="587883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22" name="Freeform 22">
                <a:extLst>
                  <a:ext uri="{FF2B5EF4-FFF2-40B4-BE49-F238E27FC236}">
                    <a16:creationId xmlns:a16="http://schemas.microsoft.com/office/drawing/2014/main" id="{C3664261-0B93-0327-A07A-DEC9A2D98BBA}"/>
                  </a:ext>
                </a:extLst>
              </p:cNvPr>
              <p:cNvSpPr/>
              <p:nvPr/>
            </p:nvSpPr>
            <p:spPr>
              <a:xfrm>
                <a:off x="2375662" y="63500"/>
                <a:ext cx="725297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725297" h="876300">
                    <a:moveTo>
                      <a:pt x="509905" y="876300"/>
                    </a:moveTo>
                    <a:lnTo>
                      <a:pt x="215265" y="876300"/>
                    </a:lnTo>
                    <a:lnTo>
                      <a:pt x="215265" y="248793"/>
                    </a:lnTo>
                    <a:lnTo>
                      <a:pt x="0" y="248793"/>
                    </a:lnTo>
                    <a:lnTo>
                      <a:pt x="0" y="0"/>
                    </a:lnTo>
                    <a:lnTo>
                      <a:pt x="725297" y="0"/>
                    </a:lnTo>
                    <a:lnTo>
                      <a:pt x="725297" y="248793"/>
                    </a:lnTo>
                    <a:lnTo>
                      <a:pt x="509905" y="248793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23" name="Freeform 23">
                <a:extLst>
                  <a:ext uri="{FF2B5EF4-FFF2-40B4-BE49-F238E27FC236}">
                    <a16:creationId xmlns:a16="http://schemas.microsoft.com/office/drawing/2014/main" id="{DCC979B7-F806-2537-3F74-381096628A7A}"/>
                  </a:ext>
                </a:extLst>
              </p:cNvPr>
              <p:cNvSpPr/>
              <p:nvPr/>
            </p:nvSpPr>
            <p:spPr>
              <a:xfrm>
                <a:off x="3192526" y="63500"/>
                <a:ext cx="829437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829437" h="876300">
                    <a:moveTo>
                      <a:pt x="534797" y="543433"/>
                    </a:moveTo>
                    <a:lnTo>
                      <a:pt x="294640" y="543433"/>
                    </a:lnTo>
                    <a:lnTo>
                      <a:pt x="294640" y="876300"/>
                    </a:lnTo>
                    <a:lnTo>
                      <a:pt x="0" y="876300"/>
                    </a:lnTo>
                    <a:lnTo>
                      <a:pt x="0" y="0"/>
                    </a:lnTo>
                    <a:lnTo>
                      <a:pt x="293370" y="0"/>
                    </a:lnTo>
                    <a:lnTo>
                      <a:pt x="293370" y="297053"/>
                    </a:lnTo>
                    <a:lnTo>
                      <a:pt x="533527" y="297053"/>
                    </a:lnTo>
                    <a:lnTo>
                      <a:pt x="533527" y="0"/>
                    </a:lnTo>
                    <a:lnTo>
                      <a:pt x="829437" y="0"/>
                    </a:lnTo>
                    <a:lnTo>
                      <a:pt x="829437" y="876300"/>
                    </a:lnTo>
                    <a:lnTo>
                      <a:pt x="534796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</p:grpSp>
        <p:grpSp>
          <p:nvGrpSpPr>
            <p:cNvPr id="24" name="Group 24">
              <a:extLst>
                <a:ext uri="{FF2B5EF4-FFF2-40B4-BE49-F238E27FC236}">
                  <a16:creationId xmlns:a16="http://schemas.microsoft.com/office/drawing/2014/main" id="{FE16DB16-51E9-0EEB-0266-BB4332F03C54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1385402" y="972385"/>
              <a:ext cx="1342111" cy="177356"/>
              <a:chOff x="0" y="0"/>
              <a:chExt cx="5249482" cy="693699"/>
            </a:xfrm>
          </p:grpSpPr>
          <p:sp>
            <p:nvSpPr>
              <p:cNvPr id="25" name="Freeform 25">
                <a:extLst>
                  <a:ext uri="{FF2B5EF4-FFF2-40B4-BE49-F238E27FC236}">
                    <a16:creationId xmlns:a16="http://schemas.microsoft.com/office/drawing/2014/main" id="{71E37AC2-13F7-8CBE-3234-2DF91F1B1502}"/>
                  </a:ext>
                </a:extLst>
              </p:cNvPr>
              <p:cNvSpPr/>
              <p:nvPr/>
            </p:nvSpPr>
            <p:spPr>
              <a:xfrm>
                <a:off x="63500" y="63500"/>
                <a:ext cx="496824" cy="566801"/>
              </a:xfrm>
              <a:custGeom>
                <a:avLst/>
                <a:gdLst/>
                <a:ahLst/>
                <a:cxnLst/>
                <a:rect l="l" t="t" r="r" b="b"/>
                <a:pathLst>
                  <a:path w="496824" h="566801">
                    <a:moveTo>
                      <a:pt x="415163" y="140208"/>
                    </a:moveTo>
                    <a:cubicBezTo>
                      <a:pt x="400939" y="120904"/>
                      <a:pt x="382397" y="106807"/>
                      <a:pt x="359537" y="97917"/>
                    </a:cubicBezTo>
                    <a:cubicBezTo>
                      <a:pt x="336677" y="89027"/>
                      <a:pt x="314325" y="84582"/>
                      <a:pt x="292481" y="84582"/>
                    </a:cubicBezTo>
                    <a:cubicBezTo>
                      <a:pt x="264541" y="84582"/>
                      <a:pt x="239141" y="89662"/>
                      <a:pt x="216281" y="99822"/>
                    </a:cubicBezTo>
                    <a:cubicBezTo>
                      <a:pt x="193421" y="109982"/>
                      <a:pt x="173736" y="123952"/>
                      <a:pt x="157226" y="141732"/>
                    </a:cubicBezTo>
                    <a:cubicBezTo>
                      <a:pt x="140716" y="159512"/>
                      <a:pt x="128016" y="180340"/>
                      <a:pt x="119126" y="204216"/>
                    </a:cubicBezTo>
                    <a:cubicBezTo>
                      <a:pt x="110236" y="228092"/>
                      <a:pt x="105791" y="254000"/>
                      <a:pt x="105791" y="281940"/>
                    </a:cubicBezTo>
                    <a:cubicBezTo>
                      <a:pt x="105791" y="311404"/>
                      <a:pt x="110109" y="338328"/>
                      <a:pt x="118745" y="362712"/>
                    </a:cubicBezTo>
                    <a:cubicBezTo>
                      <a:pt x="127381" y="387096"/>
                      <a:pt x="139700" y="407924"/>
                      <a:pt x="155829" y="425450"/>
                    </a:cubicBezTo>
                    <a:cubicBezTo>
                      <a:pt x="171958" y="442976"/>
                      <a:pt x="191008" y="456565"/>
                      <a:pt x="213360" y="466217"/>
                    </a:cubicBezTo>
                    <a:cubicBezTo>
                      <a:pt x="235712" y="475869"/>
                      <a:pt x="260858" y="480695"/>
                      <a:pt x="288798" y="480695"/>
                    </a:cubicBezTo>
                    <a:cubicBezTo>
                      <a:pt x="317754" y="480695"/>
                      <a:pt x="343408" y="474980"/>
                      <a:pt x="365760" y="463550"/>
                    </a:cubicBezTo>
                    <a:cubicBezTo>
                      <a:pt x="388112" y="452120"/>
                      <a:pt x="406146" y="437007"/>
                      <a:pt x="419862" y="418211"/>
                    </a:cubicBezTo>
                    <a:lnTo>
                      <a:pt x="496824" y="472313"/>
                    </a:lnTo>
                    <a:cubicBezTo>
                      <a:pt x="472948" y="502285"/>
                      <a:pt x="443738" y="525526"/>
                      <a:pt x="409194" y="542036"/>
                    </a:cubicBezTo>
                    <a:cubicBezTo>
                      <a:pt x="374650" y="558546"/>
                      <a:pt x="334264" y="566801"/>
                      <a:pt x="288036" y="566801"/>
                    </a:cubicBezTo>
                    <a:cubicBezTo>
                      <a:pt x="245872" y="566801"/>
                      <a:pt x="207137" y="559816"/>
                      <a:pt x="171958" y="545846"/>
                    </a:cubicBezTo>
                    <a:cubicBezTo>
                      <a:pt x="136779" y="531876"/>
                      <a:pt x="106299" y="512318"/>
                      <a:pt x="80899" y="487172"/>
                    </a:cubicBezTo>
                    <a:cubicBezTo>
                      <a:pt x="55499" y="462026"/>
                      <a:pt x="35687" y="432181"/>
                      <a:pt x="21463" y="397256"/>
                    </a:cubicBezTo>
                    <a:cubicBezTo>
                      <a:pt x="7239" y="362331"/>
                      <a:pt x="0" y="323977"/>
                      <a:pt x="0" y="281813"/>
                    </a:cubicBezTo>
                    <a:cubicBezTo>
                      <a:pt x="0" y="238633"/>
                      <a:pt x="7493" y="199644"/>
                      <a:pt x="22479" y="164846"/>
                    </a:cubicBezTo>
                    <a:cubicBezTo>
                      <a:pt x="37465" y="130048"/>
                      <a:pt x="58039" y="100457"/>
                      <a:pt x="84201" y="76073"/>
                    </a:cubicBezTo>
                    <a:cubicBezTo>
                      <a:pt x="110363" y="51689"/>
                      <a:pt x="141224" y="32893"/>
                      <a:pt x="176784" y="19685"/>
                    </a:cubicBezTo>
                    <a:cubicBezTo>
                      <a:pt x="212344" y="6477"/>
                      <a:pt x="250825" y="0"/>
                      <a:pt x="292481" y="0"/>
                    </a:cubicBezTo>
                    <a:cubicBezTo>
                      <a:pt x="309753" y="0"/>
                      <a:pt x="327787" y="1651"/>
                      <a:pt x="346583" y="4953"/>
                    </a:cubicBezTo>
                    <a:cubicBezTo>
                      <a:pt x="365379" y="8255"/>
                      <a:pt x="383413" y="13335"/>
                      <a:pt x="400685" y="20193"/>
                    </a:cubicBezTo>
                    <a:cubicBezTo>
                      <a:pt x="417957" y="27051"/>
                      <a:pt x="434213" y="35560"/>
                      <a:pt x="449453" y="45720"/>
                    </a:cubicBezTo>
                    <a:cubicBezTo>
                      <a:pt x="464693" y="55880"/>
                      <a:pt x="477647" y="68072"/>
                      <a:pt x="488315" y="82296"/>
                    </a:cubicBezTo>
                    <a:close/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26" name="Freeform 26">
                <a:extLst>
                  <a:ext uri="{FF2B5EF4-FFF2-40B4-BE49-F238E27FC236}">
                    <a16:creationId xmlns:a16="http://schemas.microsoft.com/office/drawing/2014/main" id="{3F8E470D-3F92-F17B-559E-52296D43E145}"/>
                  </a:ext>
                </a:extLst>
              </p:cNvPr>
              <p:cNvSpPr/>
              <p:nvPr/>
            </p:nvSpPr>
            <p:spPr>
              <a:xfrm>
                <a:off x="591947" y="63500"/>
                <a:ext cx="579882" cy="566928"/>
              </a:xfrm>
              <a:custGeom>
                <a:avLst/>
                <a:gdLst/>
                <a:ahLst/>
                <a:cxnLst/>
                <a:rect l="l" t="t" r="r" b="b"/>
                <a:pathLst>
                  <a:path w="579882" h="566928">
                    <a:moveTo>
                      <a:pt x="104521" y="281813"/>
                    </a:moveTo>
                    <a:cubicBezTo>
                      <a:pt x="104521" y="310769"/>
                      <a:pt x="108966" y="337312"/>
                      <a:pt x="117856" y="361442"/>
                    </a:cubicBezTo>
                    <a:cubicBezTo>
                      <a:pt x="126746" y="385572"/>
                      <a:pt x="139446" y="406527"/>
                      <a:pt x="155956" y="424307"/>
                    </a:cubicBezTo>
                    <a:cubicBezTo>
                      <a:pt x="172466" y="442087"/>
                      <a:pt x="192024" y="455930"/>
                      <a:pt x="214630" y="465836"/>
                    </a:cubicBezTo>
                    <a:cubicBezTo>
                      <a:pt x="237236" y="475742"/>
                      <a:pt x="262255" y="480695"/>
                      <a:pt x="289687" y="480695"/>
                    </a:cubicBezTo>
                    <a:cubicBezTo>
                      <a:pt x="317119" y="480695"/>
                      <a:pt x="342265" y="475742"/>
                      <a:pt x="365125" y="465836"/>
                    </a:cubicBezTo>
                    <a:cubicBezTo>
                      <a:pt x="387985" y="455930"/>
                      <a:pt x="407543" y="442087"/>
                      <a:pt x="424053" y="424307"/>
                    </a:cubicBezTo>
                    <a:cubicBezTo>
                      <a:pt x="440563" y="406527"/>
                      <a:pt x="453263" y="385572"/>
                      <a:pt x="462153" y="361442"/>
                    </a:cubicBezTo>
                    <a:cubicBezTo>
                      <a:pt x="471043" y="337312"/>
                      <a:pt x="475488" y="310769"/>
                      <a:pt x="475488" y="281813"/>
                    </a:cubicBezTo>
                    <a:cubicBezTo>
                      <a:pt x="475488" y="253873"/>
                      <a:pt x="471043" y="227965"/>
                      <a:pt x="462153" y="204089"/>
                    </a:cubicBezTo>
                    <a:cubicBezTo>
                      <a:pt x="453263" y="180213"/>
                      <a:pt x="440690" y="159385"/>
                      <a:pt x="424434" y="141605"/>
                    </a:cubicBezTo>
                    <a:cubicBezTo>
                      <a:pt x="408178" y="123825"/>
                      <a:pt x="388620" y="109855"/>
                      <a:pt x="365760" y="99695"/>
                    </a:cubicBezTo>
                    <a:cubicBezTo>
                      <a:pt x="342900" y="89535"/>
                      <a:pt x="317500" y="84455"/>
                      <a:pt x="289560" y="84455"/>
                    </a:cubicBezTo>
                    <a:cubicBezTo>
                      <a:pt x="261620" y="84455"/>
                      <a:pt x="236347" y="89535"/>
                      <a:pt x="213741" y="99695"/>
                    </a:cubicBezTo>
                    <a:cubicBezTo>
                      <a:pt x="191135" y="109855"/>
                      <a:pt x="171704" y="123825"/>
                      <a:pt x="155448" y="141605"/>
                    </a:cubicBezTo>
                    <a:cubicBezTo>
                      <a:pt x="139192" y="159385"/>
                      <a:pt x="126619" y="180213"/>
                      <a:pt x="117729" y="204089"/>
                    </a:cubicBezTo>
                    <a:cubicBezTo>
                      <a:pt x="108839" y="227965"/>
                      <a:pt x="104394" y="253873"/>
                      <a:pt x="104394" y="281813"/>
                    </a:cubicBezTo>
                    <a:moveTo>
                      <a:pt x="0" y="281813"/>
                    </a:moveTo>
                    <a:cubicBezTo>
                      <a:pt x="0" y="238633"/>
                      <a:pt x="7239" y="199644"/>
                      <a:pt x="21717" y="164846"/>
                    </a:cubicBezTo>
                    <a:cubicBezTo>
                      <a:pt x="36195" y="130048"/>
                      <a:pt x="56261" y="100457"/>
                      <a:pt x="81915" y="76073"/>
                    </a:cubicBezTo>
                    <a:cubicBezTo>
                      <a:pt x="107569" y="51689"/>
                      <a:pt x="138049" y="32893"/>
                      <a:pt x="173355" y="19685"/>
                    </a:cubicBezTo>
                    <a:cubicBezTo>
                      <a:pt x="208661" y="6477"/>
                      <a:pt x="247269" y="0"/>
                      <a:pt x="288925" y="0"/>
                    </a:cubicBezTo>
                    <a:cubicBezTo>
                      <a:pt x="331089" y="0"/>
                      <a:pt x="369951" y="6604"/>
                      <a:pt x="405511" y="19812"/>
                    </a:cubicBezTo>
                    <a:cubicBezTo>
                      <a:pt x="441071" y="33020"/>
                      <a:pt x="471678" y="51816"/>
                      <a:pt x="497586" y="76200"/>
                    </a:cubicBezTo>
                    <a:cubicBezTo>
                      <a:pt x="523494" y="100584"/>
                      <a:pt x="543687" y="130175"/>
                      <a:pt x="558165" y="164973"/>
                    </a:cubicBezTo>
                    <a:cubicBezTo>
                      <a:pt x="572643" y="199771"/>
                      <a:pt x="579882" y="238760"/>
                      <a:pt x="579882" y="281940"/>
                    </a:cubicBezTo>
                    <a:cubicBezTo>
                      <a:pt x="579882" y="324104"/>
                      <a:pt x="572643" y="362585"/>
                      <a:pt x="558165" y="397383"/>
                    </a:cubicBezTo>
                    <a:cubicBezTo>
                      <a:pt x="543687" y="432181"/>
                      <a:pt x="523494" y="462153"/>
                      <a:pt x="497586" y="487299"/>
                    </a:cubicBezTo>
                    <a:cubicBezTo>
                      <a:pt x="471678" y="512445"/>
                      <a:pt x="440944" y="532003"/>
                      <a:pt x="405384" y="545973"/>
                    </a:cubicBezTo>
                    <a:cubicBezTo>
                      <a:pt x="369824" y="559943"/>
                      <a:pt x="330962" y="566928"/>
                      <a:pt x="288798" y="566928"/>
                    </a:cubicBezTo>
                    <a:cubicBezTo>
                      <a:pt x="247142" y="566928"/>
                      <a:pt x="208661" y="559943"/>
                      <a:pt x="173355" y="545973"/>
                    </a:cubicBezTo>
                    <a:cubicBezTo>
                      <a:pt x="138049" y="532003"/>
                      <a:pt x="107569" y="512445"/>
                      <a:pt x="81915" y="487299"/>
                    </a:cubicBezTo>
                    <a:cubicBezTo>
                      <a:pt x="56261" y="462153"/>
                      <a:pt x="36195" y="432181"/>
                      <a:pt x="21717" y="397383"/>
                    </a:cubicBezTo>
                    <a:cubicBezTo>
                      <a:pt x="7239" y="362585"/>
                      <a:pt x="0" y="324104"/>
                      <a:pt x="0" y="281940"/>
                    </a:cubicBezTo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27" name="Freeform 27">
                <a:extLst>
                  <a:ext uri="{FF2B5EF4-FFF2-40B4-BE49-F238E27FC236}">
                    <a16:creationId xmlns:a16="http://schemas.microsoft.com/office/drawing/2014/main" id="{A19BAC2C-DB85-A4AC-AE0E-1B997288662C}"/>
                  </a:ext>
                </a:extLst>
              </p:cNvPr>
              <p:cNvSpPr/>
              <p:nvPr/>
            </p:nvSpPr>
            <p:spPr>
              <a:xfrm>
                <a:off x="1264793" y="77216"/>
                <a:ext cx="475234" cy="539242"/>
              </a:xfrm>
              <a:custGeom>
                <a:avLst/>
                <a:gdLst/>
                <a:ahLst/>
                <a:cxnLst/>
                <a:rect l="l" t="t" r="r" b="b"/>
                <a:pathLst>
                  <a:path w="475234" h="539242">
                    <a:moveTo>
                      <a:pt x="0" y="0"/>
                    </a:moveTo>
                    <a:lnTo>
                      <a:pt x="127127" y="0"/>
                    </a:lnTo>
                    <a:lnTo>
                      <a:pt x="377698" y="403733"/>
                    </a:lnTo>
                    <a:lnTo>
                      <a:pt x="379222" y="403733"/>
                    </a:lnTo>
                    <a:lnTo>
                      <a:pt x="379222" y="0"/>
                    </a:lnTo>
                    <a:lnTo>
                      <a:pt x="475234" y="0"/>
                    </a:lnTo>
                    <a:lnTo>
                      <a:pt x="475234" y="539242"/>
                    </a:lnTo>
                    <a:lnTo>
                      <a:pt x="353314" y="539242"/>
                    </a:lnTo>
                    <a:lnTo>
                      <a:pt x="97409" y="122682"/>
                    </a:lnTo>
                    <a:lnTo>
                      <a:pt x="95885" y="122682"/>
                    </a:lnTo>
                    <a:lnTo>
                      <a:pt x="95885" y="539242"/>
                    </a:lnTo>
                    <a:lnTo>
                      <a:pt x="0" y="539242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28" name="Freeform 28">
                <a:extLst>
                  <a:ext uri="{FF2B5EF4-FFF2-40B4-BE49-F238E27FC236}">
                    <a16:creationId xmlns:a16="http://schemas.microsoft.com/office/drawing/2014/main" id="{0095B028-9E81-4864-D499-92A2BCC8E90A}"/>
                  </a:ext>
                </a:extLst>
              </p:cNvPr>
              <p:cNvSpPr/>
              <p:nvPr/>
            </p:nvSpPr>
            <p:spPr>
              <a:xfrm>
                <a:off x="1791081" y="77216"/>
                <a:ext cx="512572" cy="539242"/>
              </a:xfrm>
              <a:custGeom>
                <a:avLst/>
                <a:gdLst/>
                <a:ahLst/>
                <a:cxnLst/>
                <a:rect l="l" t="t" r="r" b="b"/>
                <a:pathLst>
                  <a:path w="512572" h="539242">
                    <a:moveTo>
                      <a:pt x="0" y="0"/>
                    </a:moveTo>
                    <a:lnTo>
                      <a:pt x="107442" y="0"/>
                    </a:lnTo>
                    <a:lnTo>
                      <a:pt x="255905" y="415163"/>
                    </a:lnTo>
                    <a:lnTo>
                      <a:pt x="258953" y="415163"/>
                    </a:lnTo>
                    <a:lnTo>
                      <a:pt x="409067" y="0"/>
                    </a:lnTo>
                    <a:lnTo>
                      <a:pt x="512572" y="0"/>
                    </a:lnTo>
                    <a:lnTo>
                      <a:pt x="296291" y="539242"/>
                    </a:lnTo>
                    <a:lnTo>
                      <a:pt x="213233" y="539242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29" name="Freeform 29">
                <a:extLst>
                  <a:ext uri="{FF2B5EF4-FFF2-40B4-BE49-F238E27FC236}">
                    <a16:creationId xmlns:a16="http://schemas.microsoft.com/office/drawing/2014/main" id="{124BE41C-0E95-A19E-CFAE-8597EF5335AC}"/>
                  </a:ext>
                </a:extLst>
              </p:cNvPr>
              <p:cNvSpPr/>
              <p:nvPr/>
            </p:nvSpPr>
            <p:spPr>
              <a:xfrm>
                <a:off x="2355469" y="77216"/>
                <a:ext cx="370967" cy="539496"/>
              </a:xfrm>
              <a:custGeom>
                <a:avLst/>
                <a:gdLst/>
                <a:ahLst/>
                <a:cxnLst/>
                <a:rect l="l" t="t" r="r" b="b"/>
                <a:pathLst>
                  <a:path w="370967" h="539496">
                    <a:moveTo>
                      <a:pt x="0" y="0"/>
                    </a:moveTo>
                    <a:lnTo>
                      <a:pt x="357251" y="0"/>
                    </a:lnTo>
                    <a:lnTo>
                      <a:pt x="357251" y="83820"/>
                    </a:lnTo>
                    <a:lnTo>
                      <a:pt x="96012" y="83820"/>
                    </a:lnTo>
                    <a:lnTo>
                      <a:pt x="96012" y="220980"/>
                    </a:lnTo>
                    <a:lnTo>
                      <a:pt x="343535" y="220980"/>
                    </a:lnTo>
                    <a:lnTo>
                      <a:pt x="343535" y="301752"/>
                    </a:lnTo>
                    <a:lnTo>
                      <a:pt x="96012" y="301752"/>
                    </a:lnTo>
                    <a:lnTo>
                      <a:pt x="96012" y="454152"/>
                    </a:lnTo>
                    <a:lnTo>
                      <a:pt x="370967" y="454152"/>
                    </a:lnTo>
                    <a:lnTo>
                      <a:pt x="370967" y="539496"/>
                    </a:lnTo>
                    <a:lnTo>
                      <a:pt x="0" y="539496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30" name="Freeform 30">
                <a:extLst>
                  <a:ext uri="{FF2B5EF4-FFF2-40B4-BE49-F238E27FC236}">
                    <a16:creationId xmlns:a16="http://schemas.microsoft.com/office/drawing/2014/main" id="{0637A7BE-70BA-4DFC-4049-A2DB514CDA12}"/>
                  </a:ext>
                </a:extLst>
              </p:cNvPr>
              <p:cNvSpPr/>
              <p:nvPr/>
            </p:nvSpPr>
            <p:spPr>
              <a:xfrm>
                <a:off x="2820797" y="77216"/>
                <a:ext cx="475488" cy="539242"/>
              </a:xfrm>
              <a:custGeom>
                <a:avLst/>
                <a:gdLst/>
                <a:ahLst/>
                <a:cxnLst/>
                <a:rect l="l" t="t" r="r" b="b"/>
                <a:pathLst>
                  <a:path w="475488" h="539242">
                    <a:moveTo>
                      <a:pt x="127" y="0"/>
                    </a:moveTo>
                    <a:lnTo>
                      <a:pt x="127381" y="0"/>
                    </a:lnTo>
                    <a:lnTo>
                      <a:pt x="377952" y="403733"/>
                    </a:lnTo>
                    <a:lnTo>
                      <a:pt x="379476" y="403733"/>
                    </a:lnTo>
                    <a:lnTo>
                      <a:pt x="379476" y="0"/>
                    </a:lnTo>
                    <a:lnTo>
                      <a:pt x="475488" y="0"/>
                    </a:lnTo>
                    <a:lnTo>
                      <a:pt x="475488" y="539242"/>
                    </a:lnTo>
                    <a:lnTo>
                      <a:pt x="353568" y="539242"/>
                    </a:lnTo>
                    <a:lnTo>
                      <a:pt x="97536" y="122682"/>
                    </a:lnTo>
                    <a:lnTo>
                      <a:pt x="96012" y="122682"/>
                    </a:lnTo>
                    <a:lnTo>
                      <a:pt x="96012" y="539242"/>
                    </a:lnTo>
                    <a:lnTo>
                      <a:pt x="0" y="539242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31" name="Freeform 31">
                <a:extLst>
                  <a:ext uri="{FF2B5EF4-FFF2-40B4-BE49-F238E27FC236}">
                    <a16:creationId xmlns:a16="http://schemas.microsoft.com/office/drawing/2014/main" id="{067189D9-EC52-39E5-08B0-AAAD0C35AA7D}"/>
                  </a:ext>
                </a:extLst>
              </p:cNvPr>
              <p:cNvSpPr/>
              <p:nvPr/>
            </p:nvSpPr>
            <p:spPr>
              <a:xfrm>
                <a:off x="3357880" y="77216"/>
                <a:ext cx="426593" cy="539242"/>
              </a:xfrm>
              <a:custGeom>
                <a:avLst/>
                <a:gdLst/>
                <a:ahLst/>
                <a:cxnLst/>
                <a:rect l="l" t="t" r="r" b="b"/>
                <a:pathLst>
                  <a:path w="426593" h="539242">
                    <a:moveTo>
                      <a:pt x="165227" y="83820"/>
                    </a:moveTo>
                    <a:lnTo>
                      <a:pt x="0" y="83820"/>
                    </a:lnTo>
                    <a:lnTo>
                      <a:pt x="0" y="0"/>
                    </a:lnTo>
                    <a:lnTo>
                      <a:pt x="426593" y="0"/>
                    </a:lnTo>
                    <a:lnTo>
                      <a:pt x="426593" y="83820"/>
                    </a:lnTo>
                    <a:lnTo>
                      <a:pt x="261239" y="83820"/>
                    </a:lnTo>
                    <a:lnTo>
                      <a:pt x="261239" y="539242"/>
                    </a:lnTo>
                    <a:lnTo>
                      <a:pt x="165227" y="539242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32" name="Freeform 32">
                <a:extLst>
                  <a:ext uri="{FF2B5EF4-FFF2-40B4-BE49-F238E27FC236}">
                    <a16:creationId xmlns:a16="http://schemas.microsoft.com/office/drawing/2014/main" id="{952F68D0-20CE-DDA9-4877-3508A4A5431E}"/>
                  </a:ext>
                </a:extLst>
              </p:cNvPr>
              <p:cNvSpPr/>
              <p:nvPr/>
            </p:nvSpPr>
            <p:spPr>
              <a:xfrm>
                <a:off x="3847719" y="77216"/>
                <a:ext cx="96012" cy="539242"/>
              </a:xfrm>
              <a:custGeom>
                <a:avLst/>
                <a:gdLst/>
                <a:ahLst/>
                <a:cxnLst/>
                <a:rect l="l" t="t" r="r" b="b"/>
                <a:pathLst>
                  <a:path w="96012" h="539242">
                    <a:moveTo>
                      <a:pt x="0" y="0"/>
                    </a:moveTo>
                    <a:lnTo>
                      <a:pt x="96012" y="0"/>
                    </a:lnTo>
                    <a:lnTo>
                      <a:pt x="96012" y="539242"/>
                    </a:lnTo>
                    <a:lnTo>
                      <a:pt x="0" y="539242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33" name="Freeform 33">
                <a:extLst>
                  <a:ext uri="{FF2B5EF4-FFF2-40B4-BE49-F238E27FC236}">
                    <a16:creationId xmlns:a16="http://schemas.microsoft.com/office/drawing/2014/main" id="{50388B22-BC6E-691A-5698-2FC9E228BF12}"/>
                  </a:ext>
                </a:extLst>
              </p:cNvPr>
              <p:cNvSpPr/>
              <p:nvPr/>
            </p:nvSpPr>
            <p:spPr>
              <a:xfrm>
                <a:off x="4037965" y="63500"/>
                <a:ext cx="579755" cy="566928"/>
              </a:xfrm>
              <a:custGeom>
                <a:avLst/>
                <a:gdLst/>
                <a:ahLst/>
                <a:cxnLst/>
                <a:rect l="l" t="t" r="r" b="b"/>
                <a:pathLst>
                  <a:path w="579755" h="566928">
                    <a:moveTo>
                      <a:pt x="104521" y="281813"/>
                    </a:moveTo>
                    <a:cubicBezTo>
                      <a:pt x="104521" y="310769"/>
                      <a:pt x="108966" y="337312"/>
                      <a:pt x="117856" y="361442"/>
                    </a:cubicBezTo>
                    <a:cubicBezTo>
                      <a:pt x="126746" y="385572"/>
                      <a:pt x="139446" y="406527"/>
                      <a:pt x="155956" y="424307"/>
                    </a:cubicBezTo>
                    <a:cubicBezTo>
                      <a:pt x="172466" y="442087"/>
                      <a:pt x="192024" y="455930"/>
                      <a:pt x="214630" y="465836"/>
                    </a:cubicBezTo>
                    <a:cubicBezTo>
                      <a:pt x="237236" y="475742"/>
                      <a:pt x="262255" y="480695"/>
                      <a:pt x="289687" y="480695"/>
                    </a:cubicBezTo>
                    <a:cubicBezTo>
                      <a:pt x="317119" y="480695"/>
                      <a:pt x="342265" y="475742"/>
                      <a:pt x="365125" y="465836"/>
                    </a:cubicBezTo>
                    <a:cubicBezTo>
                      <a:pt x="387985" y="455930"/>
                      <a:pt x="407670" y="442087"/>
                      <a:pt x="424180" y="424307"/>
                    </a:cubicBezTo>
                    <a:cubicBezTo>
                      <a:pt x="440690" y="406527"/>
                      <a:pt x="453390" y="385572"/>
                      <a:pt x="462280" y="361442"/>
                    </a:cubicBezTo>
                    <a:cubicBezTo>
                      <a:pt x="471170" y="337312"/>
                      <a:pt x="475615" y="310769"/>
                      <a:pt x="475615" y="281813"/>
                    </a:cubicBezTo>
                    <a:cubicBezTo>
                      <a:pt x="475615" y="253873"/>
                      <a:pt x="471169" y="227965"/>
                      <a:pt x="462280" y="204089"/>
                    </a:cubicBezTo>
                    <a:cubicBezTo>
                      <a:pt x="453390" y="180213"/>
                      <a:pt x="440817" y="159385"/>
                      <a:pt x="424561" y="141605"/>
                    </a:cubicBezTo>
                    <a:cubicBezTo>
                      <a:pt x="408305" y="123825"/>
                      <a:pt x="388747" y="109855"/>
                      <a:pt x="365887" y="99695"/>
                    </a:cubicBezTo>
                    <a:cubicBezTo>
                      <a:pt x="343027" y="89535"/>
                      <a:pt x="317627" y="84455"/>
                      <a:pt x="289687" y="84455"/>
                    </a:cubicBezTo>
                    <a:cubicBezTo>
                      <a:pt x="261747" y="84455"/>
                      <a:pt x="236474" y="89535"/>
                      <a:pt x="213868" y="99695"/>
                    </a:cubicBezTo>
                    <a:cubicBezTo>
                      <a:pt x="191262" y="109855"/>
                      <a:pt x="171831" y="123825"/>
                      <a:pt x="155575" y="141605"/>
                    </a:cubicBezTo>
                    <a:cubicBezTo>
                      <a:pt x="139319" y="159385"/>
                      <a:pt x="126746" y="180213"/>
                      <a:pt x="117856" y="204089"/>
                    </a:cubicBezTo>
                    <a:cubicBezTo>
                      <a:pt x="108966" y="227965"/>
                      <a:pt x="104521" y="253873"/>
                      <a:pt x="104521" y="281813"/>
                    </a:cubicBezTo>
                    <a:moveTo>
                      <a:pt x="127" y="281813"/>
                    </a:moveTo>
                    <a:cubicBezTo>
                      <a:pt x="127" y="238633"/>
                      <a:pt x="7366" y="199644"/>
                      <a:pt x="21844" y="164846"/>
                    </a:cubicBezTo>
                    <a:cubicBezTo>
                      <a:pt x="36322" y="130048"/>
                      <a:pt x="56388" y="100457"/>
                      <a:pt x="82042" y="76073"/>
                    </a:cubicBezTo>
                    <a:cubicBezTo>
                      <a:pt x="107696" y="51689"/>
                      <a:pt x="138176" y="32893"/>
                      <a:pt x="173482" y="19685"/>
                    </a:cubicBezTo>
                    <a:cubicBezTo>
                      <a:pt x="208788" y="6477"/>
                      <a:pt x="247142" y="0"/>
                      <a:pt x="288798" y="0"/>
                    </a:cubicBezTo>
                    <a:cubicBezTo>
                      <a:pt x="330962" y="0"/>
                      <a:pt x="369824" y="6604"/>
                      <a:pt x="405257" y="19812"/>
                    </a:cubicBezTo>
                    <a:cubicBezTo>
                      <a:pt x="440690" y="33020"/>
                      <a:pt x="471551" y="51816"/>
                      <a:pt x="497459" y="76200"/>
                    </a:cubicBezTo>
                    <a:cubicBezTo>
                      <a:pt x="523367" y="100584"/>
                      <a:pt x="543560" y="130175"/>
                      <a:pt x="558038" y="164973"/>
                    </a:cubicBezTo>
                    <a:cubicBezTo>
                      <a:pt x="572516" y="199771"/>
                      <a:pt x="579755" y="238760"/>
                      <a:pt x="579755" y="281940"/>
                    </a:cubicBezTo>
                    <a:cubicBezTo>
                      <a:pt x="579755" y="324104"/>
                      <a:pt x="572516" y="362585"/>
                      <a:pt x="558038" y="397383"/>
                    </a:cubicBezTo>
                    <a:cubicBezTo>
                      <a:pt x="543560" y="432181"/>
                      <a:pt x="523367" y="462153"/>
                      <a:pt x="497459" y="487299"/>
                    </a:cubicBezTo>
                    <a:cubicBezTo>
                      <a:pt x="471552" y="512445"/>
                      <a:pt x="440817" y="532003"/>
                      <a:pt x="405257" y="545973"/>
                    </a:cubicBezTo>
                    <a:cubicBezTo>
                      <a:pt x="369697" y="559943"/>
                      <a:pt x="330962" y="566928"/>
                      <a:pt x="288798" y="566928"/>
                    </a:cubicBezTo>
                    <a:cubicBezTo>
                      <a:pt x="247142" y="566928"/>
                      <a:pt x="208661" y="559943"/>
                      <a:pt x="173355" y="545973"/>
                    </a:cubicBezTo>
                    <a:cubicBezTo>
                      <a:pt x="138049" y="532003"/>
                      <a:pt x="107569" y="512445"/>
                      <a:pt x="81915" y="487299"/>
                    </a:cubicBezTo>
                    <a:cubicBezTo>
                      <a:pt x="56261" y="462153"/>
                      <a:pt x="36195" y="432181"/>
                      <a:pt x="21717" y="397383"/>
                    </a:cubicBezTo>
                    <a:cubicBezTo>
                      <a:pt x="7239" y="362585"/>
                      <a:pt x="0" y="324104"/>
                      <a:pt x="0" y="281940"/>
                    </a:cubicBezTo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34" name="Freeform 34">
                <a:extLst>
                  <a:ext uri="{FF2B5EF4-FFF2-40B4-BE49-F238E27FC236}">
                    <a16:creationId xmlns:a16="http://schemas.microsoft.com/office/drawing/2014/main" id="{0969E1A1-9A26-935C-B531-2180D0E7D2E8}"/>
                  </a:ext>
                </a:extLst>
              </p:cNvPr>
              <p:cNvSpPr/>
              <p:nvPr/>
            </p:nvSpPr>
            <p:spPr>
              <a:xfrm>
                <a:off x="4710684" y="77216"/>
                <a:ext cx="475361" cy="539242"/>
              </a:xfrm>
              <a:custGeom>
                <a:avLst/>
                <a:gdLst/>
                <a:ahLst/>
                <a:cxnLst/>
                <a:rect l="l" t="t" r="r" b="b"/>
                <a:pathLst>
                  <a:path w="475361" h="539242">
                    <a:moveTo>
                      <a:pt x="0" y="0"/>
                    </a:moveTo>
                    <a:lnTo>
                      <a:pt x="127254" y="0"/>
                    </a:lnTo>
                    <a:lnTo>
                      <a:pt x="377825" y="403733"/>
                    </a:lnTo>
                    <a:lnTo>
                      <a:pt x="379349" y="403733"/>
                    </a:lnTo>
                    <a:lnTo>
                      <a:pt x="379349" y="0"/>
                    </a:lnTo>
                    <a:lnTo>
                      <a:pt x="475361" y="0"/>
                    </a:lnTo>
                    <a:lnTo>
                      <a:pt x="475361" y="539242"/>
                    </a:lnTo>
                    <a:lnTo>
                      <a:pt x="353441" y="539242"/>
                    </a:lnTo>
                    <a:lnTo>
                      <a:pt x="97536" y="122682"/>
                    </a:lnTo>
                    <a:lnTo>
                      <a:pt x="96012" y="122682"/>
                    </a:lnTo>
                    <a:lnTo>
                      <a:pt x="96012" y="539242"/>
                    </a:lnTo>
                    <a:lnTo>
                      <a:pt x="0" y="539242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</p:grpSp>
        <p:grpSp>
          <p:nvGrpSpPr>
            <p:cNvPr id="35" name="Group 35">
              <a:extLst>
                <a:ext uri="{FF2B5EF4-FFF2-40B4-BE49-F238E27FC236}">
                  <a16:creationId xmlns:a16="http://schemas.microsoft.com/office/drawing/2014/main" id="{A2E18D1D-D593-A1C7-51D2-3E2D3FDA542F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2786647" y="969061"/>
              <a:ext cx="19854" cy="194739"/>
              <a:chOff x="0" y="0"/>
              <a:chExt cx="77660" cy="761695"/>
            </a:xfrm>
          </p:grpSpPr>
          <p:sp>
            <p:nvSpPr>
              <p:cNvPr id="36" name="Freeform 36">
                <a:extLst>
                  <a:ext uri="{FF2B5EF4-FFF2-40B4-BE49-F238E27FC236}">
                    <a16:creationId xmlns:a16="http://schemas.microsoft.com/office/drawing/2014/main" id="{F230C298-9232-BD4A-AD9A-558460E53620}"/>
                  </a:ext>
                </a:extLst>
              </p:cNvPr>
              <p:cNvSpPr/>
              <p:nvPr/>
            </p:nvSpPr>
            <p:spPr>
              <a:xfrm>
                <a:off x="0" y="0"/>
                <a:ext cx="77597" cy="761746"/>
              </a:xfrm>
              <a:custGeom>
                <a:avLst/>
                <a:gdLst/>
                <a:ahLst/>
                <a:cxnLst/>
                <a:rect l="l" t="t" r="r" b="b"/>
                <a:pathLst>
                  <a:path w="77597" h="761746">
                    <a:moveTo>
                      <a:pt x="77597" y="761746"/>
                    </a:moveTo>
                    <a:lnTo>
                      <a:pt x="0" y="761746"/>
                    </a:lnTo>
                    <a:lnTo>
                      <a:pt x="0" y="0"/>
                    </a:lnTo>
                    <a:lnTo>
                      <a:pt x="77597" y="0"/>
                    </a:lnTo>
                    <a:close/>
                  </a:path>
                </a:pathLst>
              </a:custGeom>
              <a:solidFill>
                <a:srgbClr val="090F10"/>
              </a:solidFill>
            </p:spPr>
          </p:sp>
        </p:grpSp>
        <p:grpSp>
          <p:nvGrpSpPr>
            <p:cNvPr id="37" name="Group 37">
              <a:extLst>
                <a:ext uri="{FF2B5EF4-FFF2-40B4-BE49-F238E27FC236}">
                  <a16:creationId xmlns:a16="http://schemas.microsoft.com/office/drawing/2014/main" id="{7AD84789-8BE8-27BA-2F71-44954235209E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2252006" y="651465"/>
              <a:ext cx="787540" cy="256520"/>
              <a:chOff x="0" y="0"/>
              <a:chExt cx="3080360" cy="1003338"/>
            </a:xfrm>
          </p:grpSpPr>
          <p:sp>
            <p:nvSpPr>
              <p:cNvPr id="38" name="Freeform 38">
                <a:extLst>
                  <a:ext uri="{FF2B5EF4-FFF2-40B4-BE49-F238E27FC236}">
                    <a16:creationId xmlns:a16="http://schemas.microsoft.com/office/drawing/2014/main" id="{06CC152A-FC61-4FCA-6112-409D7571FABF}"/>
                  </a:ext>
                </a:extLst>
              </p:cNvPr>
              <p:cNvSpPr/>
              <p:nvPr/>
            </p:nvSpPr>
            <p:spPr>
              <a:xfrm>
                <a:off x="63500" y="63500"/>
                <a:ext cx="800862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800862" h="876300">
                    <a:moveTo>
                      <a:pt x="283464" y="370078"/>
                    </a:moveTo>
                    <a:lnTo>
                      <a:pt x="341122" y="370078"/>
                    </a:lnTo>
                    <a:cubicBezTo>
                      <a:pt x="350901" y="370078"/>
                      <a:pt x="361823" y="369316"/>
                      <a:pt x="373634" y="367665"/>
                    </a:cubicBezTo>
                    <a:cubicBezTo>
                      <a:pt x="385445" y="366014"/>
                      <a:pt x="396494" y="362585"/>
                      <a:pt x="406781" y="357124"/>
                    </a:cubicBezTo>
                    <a:cubicBezTo>
                      <a:pt x="417068" y="351663"/>
                      <a:pt x="425577" y="344297"/>
                      <a:pt x="432562" y="334772"/>
                    </a:cubicBezTo>
                    <a:cubicBezTo>
                      <a:pt x="439547" y="325247"/>
                      <a:pt x="442976" y="312674"/>
                      <a:pt x="442976" y="297053"/>
                    </a:cubicBezTo>
                    <a:cubicBezTo>
                      <a:pt x="442976" y="281432"/>
                      <a:pt x="440055" y="268986"/>
                      <a:pt x="434340" y="259969"/>
                    </a:cubicBezTo>
                    <a:cubicBezTo>
                      <a:pt x="428625" y="250952"/>
                      <a:pt x="421259" y="244094"/>
                      <a:pt x="412242" y="239522"/>
                    </a:cubicBezTo>
                    <a:cubicBezTo>
                      <a:pt x="403225" y="234950"/>
                      <a:pt x="393446" y="232156"/>
                      <a:pt x="382778" y="230886"/>
                    </a:cubicBezTo>
                    <a:cubicBezTo>
                      <a:pt x="372110" y="229616"/>
                      <a:pt x="362331" y="229108"/>
                      <a:pt x="353314" y="229108"/>
                    </a:cubicBezTo>
                    <a:lnTo>
                      <a:pt x="283464" y="229108"/>
                    </a:lnTo>
                    <a:close/>
                    <a:moveTo>
                      <a:pt x="0" y="0"/>
                    </a:moveTo>
                    <a:lnTo>
                      <a:pt x="377571" y="0"/>
                    </a:lnTo>
                    <a:cubicBezTo>
                      <a:pt x="420497" y="0"/>
                      <a:pt x="463169" y="4318"/>
                      <a:pt x="505714" y="12954"/>
                    </a:cubicBezTo>
                    <a:cubicBezTo>
                      <a:pt x="548259" y="21590"/>
                      <a:pt x="586232" y="36957"/>
                      <a:pt x="619633" y="58801"/>
                    </a:cubicBezTo>
                    <a:cubicBezTo>
                      <a:pt x="653034" y="80645"/>
                      <a:pt x="680085" y="109982"/>
                      <a:pt x="700659" y="146685"/>
                    </a:cubicBezTo>
                    <a:cubicBezTo>
                      <a:pt x="721233" y="183388"/>
                      <a:pt x="731647" y="229362"/>
                      <a:pt x="731647" y="284734"/>
                    </a:cubicBezTo>
                    <a:cubicBezTo>
                      <a:pt x="731647" y="338328"/>
                      <a:pt x="718439" y="385572"/>
                      <a:pt x="692150" y="426466"/>
                    </a:cubicBezTo>
                    <a:cubicBezTo>
                      <a:pt x="665861" y="467360"/>
                      <a:pt x="628015" y="498856"/>
                      <a:pt x="578612" y="521208"/>
                    </a:cubicBezTo>
                    <a:lnTo>
                      <a:pt x="800862" y="876300"/>
                    </a:lnTo>
                    <a:lnTo>
                      <a:pt x="462407" y="876300"/>
                    </a:lnTo>
                    <a:lnTo>
                      <a:pt x="294640" y="563245"/>
                    </a:lnTo>
                    <a:lnTo>
                      <a:pt x="286004" y="563245"/>
                    </a:lnTo>
                    <a:lnTo>
                      <a:pt x="286004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39" name="Freeform 39">
                <a:extLst>
                  <a:ext uri="{FF2B5EF4-FFF2-40B4-BE49-F238E27FC236}">
                    <a16:creationId xmlns:a16="http://schemas.microsoft.com/office/drawing/2014/main" id="{04C22B61-42B6-6F4A-25EE-4913D05CF25E}"/>
                  </a:ext>
                </a:extLst>
              </p:cNvPr>
              <p:cNvSpPr/>
              <p:nvPr/>
            </p:nvSpPr>
            <p:spPr>
              <a:xfrm>
                <a:off x="948563" y="63500"/>
                <a:ext cx="297053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297053" h="876300">
                    <a:moveTo>
                      <a:pt x="0" y="0"/>
                    </a:moveTo>
                    <a:lnTo>
                      <a:pt x="297053" y="0"/>
                    </a:lnTo>
                    <a:lnTo>
                      <a:pt x="297053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40" name="Freeform 40">
                <a:extLst>
                  <a:ext uri="{FF2B5EF4-FFF2-40B4-BE49-F238E27FC236}">
                    <a16:creationId xmlns:a16="http://schemas.microsoft.com/office/drawing/2014/main" id="{E20E5992-1EBB-A753-CD63-063B22B3AE75}"/>
                  </a:ext>
                </a:extLst>
              </p:cNvPr>
              <p:cNvSpPr/>
              <p:nvPr/>
            </p:nvSpPr>
            <p:spPr>
              <a:xfrm>
                <a:off x="1338453" y="63500"/>
                <a:ext cx="725297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725297" h="876300">
                    <a:moveTo>
                      <a:pt x="509905" y="876300"/>
                    </a:moveTo>
                    <a:lnTo>
                      <a:pt x="215265" y="876300"/>
                    </a:lnTo>
                    <a:lnTo>
                      <a:pt x="215265" y="248793"/>
                    </a:lnTo>
                    <a:lnTo>
                      <a:pt x="0" y="248793"/>
                    </a:lnTo>
                    <a:lnTo>
                      <a:pt x="0" y="0"/>
                    </a:lnTo>
                    <a:lnTo>
                      <a:pt x="725297" y="0"/>
                    </a:lnTo>
                    <a:lnTo>
                      <a:pt x="725297" y="248793"/>
                    </a:lnTo>
                    <a:lnTo>
                      <a:pt x="509905" y="248793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41" name="Freeform 41">
                <a:extLst>
                  <a:ext uri="{FF2B5EF4-FFF2-40B4-BE49-F238E27FC236}">
                    <a16:creationId xmlns:a16="http://schemas.microsoft.com/office/drawing/2014/main" id="{1E77BD35-4CA6-7A91-5DDE-F7EBD563A8BE}"/>
                  </a:ext>
                </a:extLst>
              </p:cNvPr>
              <p:cNvSpPr/>
              <p:nvPr/>
            </p:nvSpPr>
            <p:spPr>
              <a:xfrm>
                <a:off x="2043938" y="63500"/>
                <a:ext cx="972947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972947" h="876300">
                    <a:moveTo>
                      <a:pt x="625094" y="876300"/>
                    </a:moveTo>
                    <a:lnTo>
                      <a:pt x="330454" y="876300"/>
                    </a:lnTo>
                    <a:lnTo>
                      <a:pt x="330454" y="517398"/>
                    </a:lnTo>
                    <a:lnTo>
                      <a:pt x="0" y="0"/>
                    </a:lnTo>
                    <a:lnTo>
                      <a:pt x="355219" y="0"/>
                    </a:lnTo>
                    <a:lnTo>
                      <a:pt x="493903" y="257429"/>
                    </a:lnTo>
                    <a:lnTo>
                      <a:pt x="626364" y="0"/>
                    </a:lnTo>
                    <a:lnTo>
                      <a:pt x="972947" y="0"/>
                    </a:lnTo>
                    <a:lnTo>
                      <a:pt x="625094" y="517398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</p:grpSp>
        <p:grpSp>
          <p:nvGrpSpPr>
            <p:cNvPr id="42" name="Group 42">
              <a:extLst>
                <a:ext uri="{FF2B5EF4-FFF2-40B4-BE49-F238E27FC236}">
                  <a16:creationId xmlns:a16="http://schemas.microsoft.com/office/drawing/2014/main" id="{3BFF75AE-5BD4-40D3-CD01-BCC0859C4F1A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2863106" y="972383"/>
              <a:ext cx="485817" cy="177359"/>
              <a:chOff x="0" y="0"/>
              <a:chExt cx="1900212" cy="693712"/>
            </a:xfrm>
          </p:grpSpPr>
          <p:sp>
            <p:nvSpPr>
              <p:cNvPr id="43" name="Freeform 43">
                <a:extLst>
                  <a:ext uri="{FF2B5EF4-FFF2-40B4-BE49-F238E27FC236}">
                    <a16:creationId xmlns:a16="http://schemas.microsoft.com/office/drawing/2014/main" id="{251BA2FC-ED32-8E56-708E-0EBF75A00D45}"/>
                  </a:ext>
                </a:extLst>
              </p:cNvPr>
              <p:cNvSpPr/>
              <p:nvPr/>
            </p:nvSpPr>
            <p:spPr>
              <a:xfrm>
                <a:off x="63500" y="63500"/>
                <a:ext cx="362585" cy="553085"/>
              </a:xfrm>
              <a:custGeom>
                <a:avLst/>
                <a:gdLst/>
                <a:ahLst/>
                <a:cxnLst/>
                <a:rect l="l" t="t" r="r" b="b"/>
                <a:pathLst>
                  <a:path w="362585" h="553085">
                    <a:moveTo>
                      <a:pt x="3810" y="469265"/>
                    </a:moveTo>
                    <a:lnTo>
                      <a:pt x="211709" y="265049"/>
                    </a:lnTo>
                    <a:cubicBezTo>
                      <a:pt x="228473" y="248793"/>
                      <a:pt x="241808" y="232410"/>
                      <a:pt x="251714" y="215900"/>
                    </a:cubicBezTo>
                    <a:cubicBezTo>
                      <a:pt x="261620" y="199390"/>
                      <a:pt x="266573" y="180467"/>
                      <a:pt x="266573" y="159131"/>
                    </a:cubicBezTo>
                    <a:cubicBezTo>
                      <a:pt x="266573" y="133731"/>
                      <a:pt x="258318" y="113538"/>
                      <a:pt x="241808" y="98552"/>
                    </a:cubicBezTo>
                    <a:cubicBezTo>
                      <a:pt x="225298" y="83566"/>
                      <a:pt x="204851" y="76200"/>
                      <a:pt x="180467" y="76200"/>
                    </a:cubicBezTo>
                    <a:cubicBezTo>
                      <a:pt x="154559" y="76200"/>
                      <a:pt x="133731" y="84963"/>
                      <a:pt x="117983" y="102489"/>
                    </a:cubicBezTo>
                    <a:cubicBezTo>
                      <a:pt x="102235" y="120015"/>
                      <a:pt x="92583" y="141986"/>
                      <a:pt x="89027" y="168402"/>
                    </a:cubicBezTo>
                    <a:lnTo>
                      <a:pt x="0" y="154686"/>
                    </a:lnTo>
                    <a:cubicBezTo>
                      <a:pt x="2540" y="132334"/>
                      <a:pt x="8890" y="111760"/>
                      <a:pt x="19050" y="92964"/>
                    </a:cubicBezTo>
                    <a:cubicBezTo>
                      <a:pt x="29210" y="74168"/>
                      <a:pt x="42164" y="57912"/>
                      <a:pt x="57912" y="44196"/>
                    </a:cubicBezTo>
                    <a:cubicBezTo>
                      <a:pt x="73660" y="30480"/>
                      <a:pt x="92075" y="19685"/>
                      <a:pt x="113157" y="11811"/>
                    </a:cubicBezTo>
                    <a:cubicBezTo>
                      <a:pt x="134239" y="3937"/>
                      <a:pt x="157226" y="0"/>
                      <a:pt x="181991" y="0"/>
                    </a:cubicBezTo>
                    <a:cubicBezTo>
                      <a:pt x="205359" y="0"/>
                      <a:pt x="227838" y="3302"/>
                      <a:pt x="249428" y="9906"/>
                    </a:cubicBezTo>
                    <a:cubicBezTo>
                      <a:pt x="271018" y="16510"/>
                      <a:pt x="290195" y="26543"/>
                      <a:pt x="306959" y="40005"/>
                    </a:cubicBezTo>
                    <a:cubicBezTo>
                      <a:pt x="323723" y="53467"/>
                      <a:pt x="337058" y="69977"/>
                      <a:pt x="346964" y="89535"/>
                    </a:cubicBezTo>
                    <a:cubicBezTo>
                      <a:pt x="356870" y="109093"/>
                      <a:pt x="361823" y="131826"/>
                      <a:pt x="361823" y="157734"/>
                    </a:cubicBezTo>
                    <a:cubicBezTo>
                      <a:pt x="361823" y="175006"/>
                      <a:pt x="359537" y="191135"/>
                      <a:pt x="354965" y="206121"/>
                    </a:cubicBezTo>
                    <a:cubicBezTo>
                      <a:pt x="350393" y="221107"/>
                      <a:pt x="344170" y="235204"/>
                      <a:pt x="336296" y="248412"/>
                    </a:cubicBezTo>
                    <a:cubicBezTo>
                      <a:pt x="328422" y="261620"/>
                      <a:pt x="319278" y="274193"/>
                      <a:pt x="308864" y="286131"/>
                    </a:cubicBezTo>
                    <a:cubicBezTo>
                      <a:pt x="298450" y="298069"/>
                      <a:pt x="287147" y="309626"/>
                      <a:pt x="274955" y="320802"/>
                    </a:cubicBezTo>
                    <a:lnTo>
                      <a:pt x="119507" y="469265"/>
                    </a:lnTo>
                    <a:lnTo>
                      <a:pt x="362585" y="469265"/>
                    </a:lnTo>
                    <a:lnTo>
                      <a:pt x="362585" y="553085"/>
                    </a:lnTo>
                    <a:lnTo>
                      <a:pt x="3810" y="553085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44" name="Freeform 44">
                <a:extLst>
                  <a:ext uri="{FF2B5EF4-FFF2-40B4-BE49-F238E27FC236}">
                    <a16:creationId xmlns:a16="http://schemas.microsoft.com/office/drawing/2014/main" id="{6B7457FF-9B7B-4D5F-65AF-43722813043F}"/>
                  </a:ext>
                </a:extLst>
              </p:cNvPr>
              <p:cNvSpPr/>
              <p:nvPr/>
            </p:nvSpPr>
            <p:spPr>
              <a:xfrm>
                <a:off x="521208" y="63500"/>
                <a:ext cx="381000" cy="566928"/>
              </a:xfrm>
              <a:custGeom>
                <a:avLst/>
                <a:gdLst/>
                <a:ahLst/>
                <a:cxnLst/>
                <a:rect l="l" t="t" r="r" b="b"/>
                <a:pathLst>
                  <a:path w="381000" h="566928">
                    <a:moveTo>
                      <a:pt x="287274" y="283337"/>
                    </a:moveTo>
                    <a:cubicBezTo>
                      <a:pt x="287274" y="264541"/>
                      <a:pt x="286131" y="243205"/>
                      <a:pt x="283845" y="219329"/>
                    </a:cubicBezTo>
                    <a:cubicBezTo>
                      <a:pt x="281559" y="195453"/>
                      <a:pt x="276987" y="172847"/>
                      <a:pt x="270129" y="151511"/>
                    </a:cubicBezTo>
                    <a:cubicBezTo>
                      <a:pt x="263271" y="130175"/>
                      <a:pt x="253492" y="112395"/>
                      <a:pt x="240792" y="97917"/>
                    </a:cubicBezTo>
                    <a:cubicBezTo>
                      <a:pt x="228092" y="83439"/>
                      <a:pt x="211582" y="76200"/>
                      <a:pt x="191262" y="76200"/>
                    </a:cubicBezTo>
                    <a:cubicBezTo>
                      <a:pt x="170434" y="76200"/>
                      <a:pt x="153670" y="83439"/>
                      <a:pt x="140970" y="97917"/>
                    </a:cubicBezTo>
                    <a:cubicBezTo>
                      <a:pt x="128270" y="112395"/>
                      <a:pt x="118491" y="130302"/>
                      <a:pt x="111633" y="151638"/>
                    </a:cubicBezTo>
                    <a:cubicBezTo>
                      <a:pt x="104775" y="172974"/>
                      <a:pt x="100076" y="195580"/>
                      <a:pt x="97536" y="219456"/>
                    </a:cubicBezTo>
                    <a:cubicBezTo>
                      <a:pt x="94996" y="243332"/>
                      <a:pt x="93726" y="264668"/>
                      <a:pt x="93726" y="283464"/>
                    </a:cubicBezTo>
                    <a:cubicBezTo>
                      <a:pt x="93726" y="302260"/>
                      <a:pt x="94996" y="323596"/>
                      <a:pt x="97536" y="347472"/>
                    </a:cubicBezTo>
                    <a:cubicBezTo>
                      <a:pt x="100076" y="371348"/>
                      <a:pt x="104775" y="393700"/>
                      <a:pt x="111633" y="414528"/>
                    </a:cubicBezTo>
                    <a:cubicBezTo>
                      <a:pt x="118491" y="435356"/>
                      <a:pt x="128270" y="453009"/>
                      <a:pt x="140970" y="467487"/>
                    </a:cubicBezTo>
                    <a:cubicBezTo>
                      <a:pt x="153670" y="481965"/>
                      <a:pt x="170434" y="489204"/>
                      <a:pt x="191262" y="489204"/>
                    </a:cubicBezTo>
                    <a:cubicBezTo>
                      <a:pt x="211582" y="489204"/>
                      <a:pt x="228092" y="481965"/>
                      <a:pt x="240792" y="467487"/>
                    </a:cubicBezTo>
                    <a:cubicBezTo>
                      <a:pt x="253492" y="453009"/>
                      <a:pt x="263271" y="435356"/>
                      <a:pt x="270129" y="414528"/>
                    </a:cubicBezTo>
                    <a:cubicBezTo>
                      <a:pt x="276987" y="393700"/>
                      <a:pt x="281559" y="371348"/>
                      <a:pt x="283845" y="347472"/>
                    </a:cubicBezTo>
                    <a:cubicBezTo>
                      <a:pt x="286131" y="323596"/>
                      <a:pt x="287274" y="302260"/>
                      <a:pt x="287274" y="283464"/>
                    </a:cubicBezTo>
                    <a:moveTo>
                      <a:pt x="381000" y="283464"/>
                    </a:moveTo>
                    <a:cubicBezTo>
                      <a:pt x="381000" y="327152"/>
                      <a:pt x="376809" y="366522"/>
                      <a:pt x="368427" y="401574"/>
                    </a:cubicBezTo>
                    <a:cubicBezTo>
                      <a:pt x="360045" y="436626"/>
                      <a:pt x="347853" y="466344"/>
                      <a:pt x="331851" y="490728"/>
                    </a:cubicBezTo>
                    <a:cubicBezTo>
                      <a:pt x="315849" y="515112"/>
                      <a:pt x="296037" y="533908"/>
                      <a:pt x="272415" y="547116"/>
                    </a:cubicBezTo>
                    <a:cubicBezTo>
                      <a:pt x="248793" y="560324"/>
                      <a:pt x="221742" y="566928"/>
                      <a:pt x="191262" y="566928"/>
                    </a:cubicBezTo>
                    <a:cubicBezTo>
                      <a:pt x="160782" y="566928"/>
                      <a:pt x="133604" y="560324"/>
                      <a:pt x="109728" y="547116"/>
                    </a:cubicBezTo>
                    <a:cubicBezTo>
                      <a:pt x="85852" y="533908"/>
                      <a:pt x="65786" y="515112"/>
                      <a:pt x="49530" y="490728"/>
                    </a:cubicBezTo>
                    <a:cubicBezTo>
                      <a:pt x="33274" y="466344"/>
                      <a:pt x="20955" y="436626"/>
                      <a:pt x="12573" y="401574"/>
                    </a:cubicBezTo>
                    <a:cubicBezTo>
                      <a:pt x="4191" y="366522"/>
                      <a:pt x="0" y="327152"/>
                      <a:pt x="0" y="283464"/>
                    </a:cubicBezTo>
                    <a:cubicBezTo>
                      <a:pt x="0" y="239776"/>
                      <a:pt x="4191" y="200406"/>
                      <a:pt x="12573" y="165481"/>
                    </a:cubicBezTo>
                    <a:cubicBezTo>
                      <a:pt x="20955" y="130556"/>
                      <a:pt x="33274" y="100711"/>
                      <a:pt x="49530" y="76327"/>
                    </a:cubicBezTo>
                    <a:cubicBezTo>
                      <a:pt x="65786" y="51943"/>
                      <a:pt x="85852" y="33147"/>
                      <a:pt x="109728" y="19939"/>
                    </a:cubicBezTo>
                    <a:cubicBezTo>
                      <a:pt x="133604" y="6731"/>
                      <a:pt x="160782" y="0"/>
                      <a:pt x="191262" y="0"/>
                    </a:cubicBezTo>
                    <a:cubicBezTo>
                      <a:pt x="221742" y="0"/>
                      <a:pt x="248793" y="6604"/>
                      <a:pt x="272415" y="19812"/>
                    </a:cubicBezTo>
                    <a:cubicBezTo>
                      <a:pt x="296037" y="33020"/>
                      <a:pt x="315849" y="51816"/>
                      <a:pt x="331851" y="76200"/>
                    </a:cubicBezTo>
                    <a:cubicBezTo>
                      <a:pt x="347853" y="100584"/>
                      <a:pt x="360045" y="130302"/>
                      <a:pt x="368427" y="165354"/>
                    </a:cubicBezTo>
                    <a:cubicBezTo>
                      <a:pt x="376809" y="200406"/>
                      <a:pt x="381000" y="239776"/>
                      <a:pt x="381000" y="283337"/>
                    </a:cubicBezTo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45" name="Freeform 45">
                <a:extLst>
                  <a:ext uri="{FF2B5EF4-FFF2-40B4-BE49-F238E27FC236}">
                    <a16:creationId xmlns:a16="http://schemas.microsoft.com/office/drawing/2014/main" id="{27F6EE6F-1EDC-F633-EBB3-06B69D689F9F}"/>
                  </a:ext>
                </a:extLst>
              </p:cNvPr>
              <p:cNvSpPr/>
              <p:nvPr/>
            </p:nvSpPr>
            <p:spPr>
              <a:xfrm>
                <a:off x="992632" y="63500"/>
                <a:ext cx="362712" cy="553085"/>
              </a:xfrm>
              <a:custGeom>
                <a:avLst/>
                <a:gdLst/>
                <a:ahLst/>
                <a:cxnLst/>
                <a:rect l="l" t="t" r="r" b="b"/>
                <a:pathLst>
                  <a:path w="362712" h="553085">
                    <a:moveTo>
                      <a:pt x="3937" y="469265"/>
                    </a:moveTo>
                    <a:lnTo>
                      <a:pt x="211836" y="265049"/>
                    </a:lnTo>
                    <a:cubicBezTo>
                      <a:pt x="228600" y="248793"/>
                      <a:pt x="241935" y="232410"/>
                      <a:pt x="251841" y="215900"/>
                    </a:cubicBezTo>
                    <a:cubicBezTo>
                      <a:pt x="261747" y="199390"/>
                      <a:pt x="266700" y="180467"/>
                      <a:pt x="266700" y="159131"/>
                    </a:cubicBezTo>
                    <a:cubicBezTo>
                      <a:pt x="266700" y="133731"/>
                      <a:pt x="258445" y="113538"/>
                      <a:pt x="241935" y="98552"/>
                    </a:cubicBezTo>
                    <a:cubicBezTo>
                      <a:pt x="225425" y="83566"/>
                      <a:pt x="204978" y="76200"/>
                      <a:pt x="180594" y="76200"/>
                    </a:cubicBezTo>
                    <a:cubicBezTo>
                      <a:pt x="154686" y="76200"/>
                      <a:pt x="133858" y="84963"/>
                      <a:pt x="118110" y="102489"/>
                    </a:cubicBezTo>
                    <a:cubicBezTo>
                      <a:pt x="102362" y="120015"/>
                      <a:pt x="92710" y="141986"/>
                      <a:pt x="89154" y="168402"/>
                    </a:cubicBezTo>
                    <a:lnTo>
                      <a:pt x="0" y="154686"/>
                    </a:lnTo>
                    <a:cubicBezTo>
                      <a:pt x="2540" y="132334"/>
                      <a:pt x="8890" y="111760"/>
                      <a:pt x="19050" y="92964"/>
                    </a:cubicBezTo>
                    <a:cubicBezTo>
                      <a:pt x="29210" y="74168"/>
                      <a:pt x="42164" y="57912"/>
                      <a:pt x="57912" y="44196"/>
                    </a:cubicBezTo>
                    <a:cubicBezTo>
                      <a:pt x="73660" y="30480"/>
                      <a:pt x="92075" y="19685"/>
                      <a:pt x="113157" y="11811"/>
                    </a:cubicBezTo>
                    <a:cubicBezTo>
                      <a:pt x="134239" y="3937"/>
                      <a:pt x="157226" y="0"/>
                      <a:pt x="182118" y="0"/>
                    </a:cubicBezTo>
                    <a:cubicBezTo>
                      <a:pt x="205486" y="0"/>
                      <a:pt x="227965" y="3302"/>
                      <a:pt x="249555" y="9906"/>
                    </a:cubicBezTo>
                    <a:cubicBezTo>
                      <a:pt x="271145" y="16510"/>
                      <a:pt x="290322" y="26543"/>
                      <a:pt x="307086" y="40005"/>
                    </a:cubicBezTo>
                    <a:cubicBezTo>
                      <a:pt x="323850" y="53467"/>
                      <a:pt x="337185" y="69977"/>
                      <a:pt x="347091" y="89535"/>
                    </a:cubicBezTo>
                    <a:cubicBezTo>
                      <a:pt x="356997" y="109093"/>
                      <a:pt x="361950" y="131826"/>
                      <a:pt x="361950" y="157734"/>
                    </a:cubicBezTo>
                    <a:cubicBezTo>
                      <a:pt x="361950" y="175006"/>
                      <a:pt x="359664" y="191135"/>
                      <a:pt x="355092" y="206121"/>
                    </a:cubicBezTo>
                    <a:cubicBezTo>
                      <a:pt x="350520" y="221107"/>
                      <a:pt x="344297" y="235204"/>
                      <a:pt x="336423" y="248412"/>
                    </a:cubicBezTo>
                    <a:cubicBezTo>
                      <a:pt x="328549" y="261620"/>
                      <a:pt x="319405" y="274193"/>
                      <a:pt x="308991" y="286131"/>
                    </a:cubicBezTo>
                    <a:cubicBezTo>
                      <a:pt x="298577" y="298069"/>
                      <a:pt x="287274" y="309626"/>
                      <a:pt x="275082" y="320802"/>
                    </a:cubicBezTo>
                    <a:lnTo>
                      <a:pt x="119761" y="469265"/>
                    </a:lnTo>
                    <a:lnTo>
                      <a:pt x="362712" y="469265"/>
                    </a:lnTo>
                    <a:lnTo>
                      <a:pt x="362712" y="553085"/>
                    </a:lnTo>
                    <a:lnTo>
                      <a:pt x="3937" y="553085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46" name="Freeform 46">
                <a:extLst>
                  <a:ext uri="{FF2B5EF4-FFF2-40B4-BE49-F238E27FC236}">
                    <a16:creationId xmlns:a16="http://schemas.microsoft.com/office/drawing/2014/main" id="{D1901EB1-C3E5-40FE-76C4-8EE1E2827789}"/>
                  </a:ext>
                </a:extLst>
              </p:cNvPr>
              <p:cNvSpPr/>
              <p:nvPr/>
            </p:nvSpPr>
            <p:spPr>
              <a:xfrm>
                <a:off x="1442847" y="77216"/>
                <a:ext cx="393954" cy="553085"/>
              </a:xfrm>
              <a:custGeom>
                <a:avLst/>
                <a:gdLst/>
                <a:ahLst/>
                <a:cxnLst/>
                <a:rect l="l" t="t" r="r" b="b"/>
                <a:pathLst>
                  <a:path w="393954" h="553085">
                    <a:moveTo>
                      <a:pt x="92964" y="370205"/>
                    </a:moveTo>
                    <a:cubicBezTo>
                      <a:pt x="92964" y="384429"/>
                      <a:pt x="95377" y="397891"/>
                      <a:pt x="100203" y="410591"/>
                    </a:cubicBezTo>
                    <a:cubicBezTo>
                      <a:pt x="105029" y="423291"/>
                      <a:pt x="112014" y="434467"/>
                      <a:pt x="121158" y="444119"/>
                    </a:cubicBezTo>
                    <a:cubicBezTo>
                      <a:pt x="130302" y="453771"/>
                      <a:pt x="141224" y="461391"/>
                      <a:pt x="153924" y="466979"/>
                    </a:cubicBezTo>
                    <a:cubicBezTo>
                      <a:pt x="166624" y="472567"/>
                      <a:pt x="180848" y="475361"/>
                      <a:pt x="196596" y="475361"/>
                    </a:cubicBezTo>
                    <a:cubicBezTo>
                      <a:pt x="227584" y="475361"/>
                      <a:pt x="252603" y="465582"/>
                      <a:pt x="271653" y="446024"/>
                    </a:cubicBezTo>
                    <a:cubicBezTo>
                      <a:pt x="290703" y="426466"/>
                      <a:pt x="300228" y="400685"/>
                      <a:pt x="300228" y="368681"/>
                    </a:cubicBezTo>
                    <a:cubicBezTo>
                      <a:pt x="300228" y="353441"/>
                      <a:pt x="297815" y="339344"/>
                      <a:pt x="292989" y="326390"/>
                    </a:cubicBezTo>
                    <a:cubicBezTo>
                      <a:pt x="288163" y="313436"/>
                      <a:pt x="281178" y="302387"/>
                      <a:pt x="272034" y="293243"/>
                    </a:cubicBezTo>
                    <a:cubicBezTo>
                      <a:pt x="262890" y="284099"/>
                      <a:pt x="252095" y="276860"/>
                      <a:pt x="239649" y="271526"/>
                    </a:cubicBezTo>
                    <a:cubicBezTo>
                      <a:pt x="227203" y="266192"/>
                      <a:pt x="213360" y="263525"/>
                      <a:pt x="198120" y="263525"/>
                    </a:cubicBezTo>
                    <a:cubicBezTo>
                      <a:pt x="182880" y="263525"/>
                      <a:pt x="168783" y="266065"/>
                      <a:pt x="155829" y="271145"/>
                    </a:cubicBezTo>
                    <a:cubicBezTo>
                      <a:pt x="142875" y="276225"/>
                      <a:pt x="131699" y="283464"/>
                      <a:pt x="122301" y="292862"/>
                    </a:cubicBezTo>
                    <a:cubicBezTo>
                      <a:pt x="112903" y="302260"/>
                      <a:pt x="105664" y="313563"/>
                      <a:pt x="100584" y="326771"/>
                    </a:cubicBezTo>
                    <a:cubicBezTo>
                      <a:pt x="95504" y="339979"/>
                      <a:pt x="92964" y="354457"/>
                      <a:pt x="92964" y="370205"/>
                    </a:cubicBezTo>
                    <a:moveTo>
                      <a:pt x="301752" y="0"/>
                    </a:moveTo>
                    <a:lnTo>
                      <a:pt x="163830" y="199517"/>
                    </a:lnTo>
                    <a:lnTo>
                      <a:pt x="164592" y="200279"/>
                    </a:lnTo>
                    <a:cubicBezTo>
                      <a:pt x="171704" y="197231"/>
                      <a:pt x="180721" y="194945"/>
                      <a:pt x="191643" y="193421"/>
                    </a:cubicBezTo>
                    <a:cubicBezTo>
                      <a:pt x="202565" y="191897"/>
                      <a:pt x="212598" y="191135"/>
                      <a:pt x="221742" y="191135"/>
                    </a:cubicBezTo>
                    <a:cubicBezTo>
                      <a:pt x="245618" y="191135"/>
                      <a:pt x="267970" y="195580"/>
                      <a:pt x="288798" y="204470"/>
                    </a:cubicBezTo>
                    <a:cubicBezTo>
                      <a:pt x="309626" y="213360"/>
                      <a:pt x="327914" y="225552"/>
                      <a:pt x="343662" y="241046"/>
                    </a:cubicBezTo>
                    <a:cubicBezTo>
                      <a:pt x="359410" y="256540"/>
                      <a:pt x="371729" y="274828"/>
                      <a:pt x="380619" y="295910"/>
                    </a:cubicBezTo>
                    <a:cubicBezTo>
                      <a:pt x="389509" y="316992"/>
                      <a:pt x="393954" y="339725"/>
                      <a:pt x="393954" y="364109"/>
                    </a:cubicBezTo>
                    <a:cubicBezTo>
                      <a:pt x="393954" y="392557"/>
                      <a:pt x="388874" y="418465"/>
                      <a:pt x="378714" y="441833"/>
                    </a:cubicBezTo>
                    <a:cubicBezTo>
                      <a:pt x="368554" y="465201"/>
                      <a:pt x="354711" y="485140"/>
                      <a:pt x="337185" y="501650"/>
                    </a:cubicBezTo>
                    <a:cubicBezTo>
                      <a:pt x="319659" y="518160"/>
                      <a:pt x="298831" y="530860"/>
                      <a:pt x="274701" y="539750"/>
                    </a:cubicBezTo>
                    <a:cubicBezTo>
                      <a:pt x="250571" y="548640"/>
                      <a:pt x="224790" y="553085"/>
                      <a:pt x="197358" y="553085"/>
                    </a:cubicBezTo>
                    <a:cubicBezTo>
                      <a:pt x="168910" y="553085"/>
                      <a:pt x="142748" y="548386"/>
                      <a:pt x="118872" y="538988"/>
                    </a:cubicBezTo>
                    <a:cubicBezTo>
                      <a:pt x="94996" y="529590"/>
                      <a:pt x="74168" y="516509"/>
                      <a:pt x="56388" y="499745"/>
                    </a:cubicBezTo>
                    <a:cubicBezTo>
                      <a:pt x="38608" y="482981"/>
                      <a:pt x="24765" y="463296"/>
                      <a:pt x="14859" y="440690"/>
                    </a:cubicBezTo>
                    <a:cubicBezTo>
                      <a:pt x="4953" y="418084"/>
                      <a:pt x="0" y="393827"/>
                      <a:pt x="0" y="367919"/>
                    </a:cubicBezTo>
                    <a:cubicBezTo>
                      <a:pt x="0" y="352679"/>
                      <a:pt x="1270" y="338328"/>
                      <a:pt x="3810" y="324866"/>
                    </a:cubicBezTo>
                    <a:cubicBezTo>
                      <a:pt x="6350" y="311404"/>
                      <a:pt x="10033" y="298450"/>
                      <a:pt x="14859" y="286004"/>
                    </a:cubicBezTo>
                    <a:cubicBezTo>
                      <a:pt x="19685" y="273558"/>
                      <a:pt x="25527" y="260985"/>
                      <a:pt x="32385" y="248285"/>
                    </a:cubicBezTo>
                    <a:cubicBezTo>
                      <a:pt x="39243" y="235585"/>
                      <a:pt x="46990" y="222377"/>
                      <a:pt x="55626" y="208661"/>
                    </a:cubicBezTo>
                    <a:lnTo>
                      <a:pt x="190500" y="0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</p:grpSp>
      </p:grpSp>
      <p:grpSp>
        <p:nvGrpSpPr>
          <p:cNvPr id="47" name="Group 47">
            <a:extLst>
              <a:ext uri="{FF2B5EF4-FFF2-40B4-BE49-F238E27FC236}">
                <a16:creationId xmlns:a16="http://schemas.microsoft.com/office/drawing/2014/main" id="{5BB13C2B-2DE1-381B-AC1D-09BD4A8B12DE}"/>
              </a:ext>
            </a:extLst>
          </p:cNvPr>
          <p:cNvGrpSpPr/>
          <p:nvPr/>
        </p:nvGrpSpPr>
        <p:grpSpPr>
          <a:xfrm>
            <a:off x="6178817" y="10157871"/>
            <a:ext cx="5937192" cy="129129"/>
            <a:chOff x="0" y="0"/>
            <a:chExt cx="784752" cy="17068"/>
          </a:xfrm>
        </p:grpSpPr>
        <p:sp>
          <p:nvSpPr>
            <p:cNvPr id="48" name="Freeform 48">
              <a:extLst>
                <a:ext uri="{FF2B5EF4-FFF2-40B4-BE49-F238E27FC236}">
                  <a16:creationId xmlns:a16="http://schemas.microsoft.com/office/drawing/2014/main" id="{C8D3687B-5BD3-DE30-D19B-1AD6212C7560}"/>
                </a:ext>
              </a:extLst>
            </p:cNvPr>
            <p:cNvSpPr/>
            <p:nvPr/>
          </p:nvSpPr>
          <p:spPr>
            <a:xfrm>
              <a:off x="0" y="0"/>
              <a:ext cx="784752" cy="17068"/>
            </a:xfrm>
            <a:custGeom>
              <a:avLst/>
              <a:gdLst/>
              <a:ahLst/>
              <a:cxnLst/>
              <a:rect l="l" t="t" r="r" b="b"/>
              <a:pathLst>
                <a:path w="784752" h="17068">
                  <a:moveTo>
                    <a:pt x="0" y="0"/>
                  </a:moveTo>
                  <a:lnTo>
                    <a:pt x="784752" y="0"/>
                  </a:lnTo>
                  <a:lnTo>
                    <a:pt x="784752" y="17068"/>
                  </a:lnTo>
                  <a:lnTo>
                    <a:pt x="0" y="17068"/>
                  </a:lnTo>
                  <a:close/>
                </a:path>
              </a:pathLst>
            </a:custGeom>
            <a:solidFill>
              <a:srgbClr val="E3393A"/>
            </a:solidFill>
          </p:spPr>
        </p:sp>
        <p:sp>
          <p:nvSpPr>
            <p:cNvPr id="49" name="TextBox 49">
              <a:extLst>
                <a:ext uri="{FF2B5EF4-FFF2-40B4-BE49-F238E27FC236}">
                  <a16:creationId xmlns:a16="http://schemas.microsoft.com/office/drawing/2014/main" id="{8598C2EE-6218-9D69-AD3D-BD49A79EF0BD}"/>
                </a:ext>
              </a:extLst>
            </p:cNvPr>
            <p:cNvSpPr txBox="1"/>
            <p:nvPr/>
          </p:nvSpPr>
          <p:spPr>
            <a:xfrm>
              <a:off x="0" y="-38100"/>
              <a:ext cx="784752" cy="55168"/>
            </a:xfrm>
            <a:prstGeom prst="rect">
              <a:avLst/>
            </a:prstGeom>
          </p:spPr>
          <p:txBody>
            <a:bodyPr lIns="47037" tIns="47037" rIns="47037" bIns="47037" rtlCol="0" anchor="ctr"/>
            <a:lstStyle/>
            <a:p>
              <a:pPr algn="ctr">
                <a:lnSpc>
                  <a:spcPts val="1814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50" name="Group 50">
            <a:extLst>
              <a:ext uri="{FF2B5EF4-FFF2-40B4-BE49-F238E27FC236}">
                <a16:creationId xmlns:a16="http://schemas.microsoft.com/office/drawing/2014/main" id="{55FF3A8B-3239-1CEF-C5F0-FEBBAE919C18}"/>
              </a:ext>
            </a:extLst>
          </p:cNvPr>
          <p:cNvGrpSpPr/>
          <p:nvPr/>
        </p:nvGrpSpPr>
        <p:grpSpPr>
          <a:xfrm>
            <a:off x="0" y="10157871"/>
            <a:ext cx="5937192" cy="129129"/>
            <a:chOff x="0" y="0"/>
            <a:chExt cx="784752" cy="17068"/>
          </a:xfrm>
        </p:grpSpPr>
        <p:sp>
          <p:nvSpPr>
            <p:cNvPr id="51" name="Freeform 51">
              <a:extLst>
                <a:ext uri="{FF2B5EF4-FFF2-40B4-BE49-F238E27FC236}">
                  <a16:creationId xmlns:a16="http://schemas.microsoft.com/office/drawing/2014/main" id="{FE089420-4F94-F054-8390-4596F8A52E3D}"/>
                </a:ext>
              </a:extLst>
            </p:cNvPr>
            <p:cNvSpPr/>
            <p:nvPr/>
          </p:nvSpPr>
          <p:spPr>
            <a:xfrm>
              <a:off x="0" y="0"/>
              <a:ext cx="784752" cy="17068"/>
            </a:xfrm>
            <a:custGeom>
              <a:avLst/>
              <a:gdLst/>
              <a:ahLst/>
              <a:cxnLst/>
              <a:rect l="l" t="t" r="r" b="b"/>
              <a:pathLst>
                <a:path w="784752" h="17068">
                  <a:moveTo>
                    <a:pt x="0" y="0"/>
                  </a:moveTo>
                  <a:lnTo>
                    <a:pt x="784752" y="0"/>
                  </a:lnTo>
                  <a:lnTo>
                    <a:pt x="784752" y="17068"/>
                  </a:lnTo>
                  <a:lnTo>
                    <a:pt x="0" y="17068"/>
                  </a:lnTo>
                  <a:close/>
                </a:path>
              </a:pathLst>
            </a:custGeom>
            <a:solidFill>
              <a:srgbClr val="232625"/>
            </a:solidFill>
          </p:spPr>
        </p:sp>
        <p:sp>
          <p:nvSpPr>
            <p:cNvPr id="52" name="TextBox 52">
              <a:extLst>
                <a:ext uri="{FF2B5EF4-FFF2-40B4-BE49-F238E27FC236}">
                  <a16:creationId xmlns:a16="http://schemas.microsoft.com/office/drawing/2014/main" id="{082CC347-BEFE-821D-6511-6A5DD8471A5E}"/>
                </a:ext>
              </a:extLst>
            </p:cNvPr>
            <p:cNvSpPr txBox="1"/>
            <p:nvPr/>
          </p:nvSpPr>
          <p:spPr>
            <a:xfrm>
              <a:off x="0" y="-38100"/>
              <a:ext cx="784752" cy="55168"/>
            </a:xfrm>
            <a:prstGeom prst="rect">
              <a:avLst/>
            </a:prstGeom>
          </p:spPr>
          <p:txBody>
            <a:bodyPr lIns="47037" tIns="47037" rIns="47037" bIns="47037" rtlCol="0" anchor="ctr"/>
            <a:lstStyle/>
            <a:p>
              <a:pPr algn="ctr">
                <a:lnSpc>
                  <a:spcPts val="1814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53" name="Group 53">
            <a:extLst>
              <a:ext uri="{FF2B5EF4-FFF2-40B4-BE49-F238E27FC236}">
                <a16:creationId xmlns:a16="http://schemas.microsoft.com/office/drawing/2014/main" id="{E20FB09E-CB27-320A-4B87-2546BAA09C7C}"/>
              </a:ext>
            </a:extLst>
          </p:cNvPr>
          <p:cNvGrpSpPr/>
          <p:nvPr/>
        </p:nvGrpSpPr>
        <p:grpSpPr>
          <a:xfrm>
            <a:off x="12350808" y="10157871"/>
            <a:ext cx="5937192" cy="129129"/>
            <a:chOff x="0" y="0"/>
            <a:chExt cx="784752" cy="17068"/>
          </a:xfrm>
        </p:grpSpPr>
        <p:sp>
          <p:nvSpPr>
            <p:cNvPr id="54" name="Freeform 54">
              <a:extLst>
                <a:ext uri="{FF2B5EF4-FFF2-40B4-BE49-F238E27FC236}">
                  <a16:creationId xmlns:a16="http://schemas.microsoft.com/office/drawing/2014/main" id="{16741DA9-8BB2-83AA-4BA6-32D4A92E51A4}"/>
                </a:ext>
              </a:extLst>
            </p:cNvPr>
            <p:cNvSpPr/>
            <p:nvPr/>
          </p:nvSpPr>
          <p:spPr>
            <a:xfrm>
              <a:off x="0" y="0"/>
              <a:ext cx="784752" cy="17068"/>
            </a:xfrm>
            <a:custGeom>
              <a:avLst/>
              <a:gdLst/>
              <a:ahLst/>
              <a:cxnLst/>
              <a:rect l="l" t="t" r="r" b="b"/>
              <a:pathLst>
                <a:path w="784752" h="17068">
                  <a:moveTo>
                    <a:pt x="0" y="0"/>
                  </a:moveTo>
                  <a:lnTo>
                    <a:pt x="784752" y="0"/>
                  </a:lnTo>
                  <a:lnTo>
                    <a:pt x="784752" y="17068"/>
                  </a:lnTo>
                  <a:lnTo>
                    <a:pt x="0" y="17068"/>
                  </a:lnTo>
                  <a:close/>
                </a:path>
              </a:pathLst>
            </a:custGeom>
            <a:solidFill>
              <a:srgbClr val="46A96C"/>
            </a:solidFill>
          </p:spPr>
        </p:sp>
        <p:sp>
          <p:nvSpPr>
            <p:cNvPr id="55" name="TextBox 55">
              <a:extLst>
                <a:ext uri="{FF2B5EF4-FFF2-40B4-BE49-F238E27FC236}">
                  <a16:creationId xmlns:a16="http://schemas.microsoft.com/office/drawing/2014/main" id="{8D6AB440-A671-DAFA-1B81-78DF4B4BBC1B}"/>
                </a:ext>
              </a:extLst>
            </p:cNvPr>
            <p:cNvSpPr txBox="1"/>
            <p:nvPr/>
          </p:nvSpPr>
          <p:spPr>
            <a:xfrm>
              <a:off x="0" y="-38100"/>
              <a:ext cx="784752" cy="55168"/>
            </a:xfrm>
            <a:prstGeom prst="rect">
              <a:avLst/>
            </a:prstGeom>
          </p:spPr>
          <p:txBody>
            <a:bodyPr lIns="47037" tIns="47037" rIns="47037" bIns="47037" rtlCol="0" anchor="ctr"/>
            <a:lstStyle/>
            <a:p>
              <a:pPr algn="ctr">
                <a:lnSpc>
                  <a:spcPts val="1814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58" name="Group 2">
            <a:extLst>
              <a:ext uri="{FF2B5EF4-FFF2-40B4-BE49-F238E27FC236}">
                <a16:creationId xmlns:a16="http://schemas.microsoft.com/office/drawing/2014/main" id="{A5E80109-8093-2DB2-B029-99B21D3C1642}"/>
              </a:ext>
            </a:extLst>
          </p:cNvPr>
          <p:cNvGrpSpPr/>
          <p:nvPr/>
        </p:nvGrpSpPr>
        <p:grpSpPr>
          <a:xfrm>
            <a:off x="27325" y="1391961"/>
            <a:ext cx="18284230" cy="798001"/>
            <a:chOff x="0" y="0"/>
            <a:chExt cx="3021109" cy="475630"/>
          </a:xfrm>
        </p:grpSpPr>
        <p:sp>
          <p:nvSpPr>
            <p:cNvPr id="59" name="Freeform 3">
              <a:extLst>
                <a:ext uri="{FF2B5EF4-FFF2-40B4-BE49-F238E27FC236}">
                  <a16:creationId xmlns:a16="http://schemas.microsoft.com/office/drawing/2014/main" id="{DB4152DA-9FB0-8937-73BE-D4DB046B806E}"/>
                </a:ext>
              </a:extLst>
            </p:cNvPr>
            <p:cNvSpPr/>
            <p:nvPr/>
          </p:nvSpPr>
          <p:spPr>
            <a:xfrm>
              <a:off x="0" y="0"/>
              <a:ext cx="3021109" cy="475630"/>
            </a:xfrm>
            <a:custGeom>
              <a:avLst/>
              <a:gdLst/>
              <a:ahLst/>
              <a:cxnLst/>
              <a:rect l="l" t="t" r="r" b="b"/>
              <a:pathLst>
                <a:path w="3021109" h="475630">
                  <a:moveTo>
                    <a:pt x="0" y="0"/>
                  </a:moveTo>
                  <a:lnTo>
                    <a:pt x="3021109" y="0"/>
                  </a:lnTo>
                  <a:lnTo>
                    <a:pt x="3021109" y="475630"/>
                  </a:lnTo>
                  <a:lnTo>
                    <a:pt x="0" y="475630"/>
                  </a:lnTo>
                  <a:close/>
                </a:path>
              </a:pathLst>
            </a:custGeom>
            <a:solidFill>
              <a:srgbClr val="3B479D"/>
            </a:solid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en-KE" dirty="0"/>
            </a:p>
          </p:txBody>
        </p:sp>
        <p:sp>
          <p:nvSpPr>
            <p:cNvPr id="60" name="TextBox 4">
              <a:extLst>
                <a:ext uri="{FF2B5EF4-FFF2-40B4-BE49-F238E27FC236}">
                  <a16:creationId xmlns:a16="http://schemas.microsoft.com/office/drawing/2014/main" id="{F6A6AA5E-937B-F395-7AE6-3A3EB1D4D208}"/>
                </a:ext>
              </a:extLst>
            </p:cNvPr>
            <p:cNvSpPr txBox="1"/>
            <p:nvPr/>
          </p:nvSpPr>
          <p:spPr>
            <a:xfrm>
              <a:off x="0" y="-57150"/>
              <a:ext cx="3021109" cy="532780"/>
            </a:xfrm>
            <a:prstGeom prst="rect">
              <a:avLst/>
            </a:prstGeom>
          </p:spPr>
          <p:txBody>
            <a:bodyPr lIns="47037" tIns="47037" rIns="47037" bIns="47037" rtlCol="0" anchor="ctr"/>
            <a:lstStyle/>
            <a:p>
              <a:pPr marL="0" lvl="0" indent="0">
                <a:lnSpc>
                  <a:spcPts val="3240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56" name="TextBox 56">
            <a:extLst>
              <a:ext uri="{FF2B5EF4-FFF2-40B4-BE49-F238E27FC236}">
                <a16:creationId xmlns:a16="http://schemas.microsoft.com/office/drawing/2014/main" id="{961A6071-B2B0-88A6-781C-5F3AB8C6B39A}"/>
              </a:ext>
            </a:extLst>
          </p:cNvPr>
          <p:cNvSpPr txBox="1"/>
          <p:nvPr/>
        </p:nvSpPr>
        <p:spPr>
          <a:xfrm>
            <a:off x="788558" y="1284188"/>
            <a:ext cx="5548409" cy="81131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149"/>
              </a:lnSpc>
            </a:pPr>
            <a:r>
              <a:rPr lang="en-US" sz="4000" b="1" dirty="0">
                <a:solidFill>
                  <a:schemeClr val="bg1"/>
                </a:solidFill>
                <a:latin typeface="Arial Bold"/>
                <a:ea typeface="Arial Bold"/>
                <a:cs typeface="Arial Bold"/>
                <a:sym typeface="Arial Bold"/>
              </a:rPr>
              <a:t>Results</a:t>
            </a:r>
            <a:endParaRPr lang="en-US" sz="5400" b="1" dirty="0">
              <a:solidFill>
                <a:schemeClr val="bg1"/>
              </a:solidFill>
              <a:latin typeface="Arial Bold"/>
              <a:ea typeface="Arial Bold"/>
              <a:cs typeface="Arial Bold"/>
              <a:sym typeface="Arial Bold"/>
            </a:endParaRPr>
          </a:p>
        </p:txBody>
      </p:sp>
      <p:graphicFrame>
        <p:nvGraphicFramePr>
          <p:cNvPr id="63" name="Chart 6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79080450"/>
              </p:ext>
            </p:extLst>
          </p:nvPr>
        </p:nvGraphicFramePr>
        <p:xfrm>
          <a:off x="10953917" y="3422028"/>
          <a:ext cx="6224337" cy="32998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66" name="Rectangle 65"/>
          <p:cNvSpPr/>
          <p:nvPr/>
        </p:nvSpPr>
        <p:spPr>
          <a:xfrm>
            <a:off x="797702" y="2621959"/>
            <a:ext cx="7368106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fontAlgn="b"/>
            <a:r>
              <a:rPr lang="en-GB" sz="2000" b="1" dirty="0">
                <a:solidFill>
                  <a:srgbClr val="333333"/>
                </a:solidFill>
                <a:latin typeface="Times New Roman" panose="02020603050405020304" pitchFamily="18" charset="0"/>
              </a:rPr>
              <a:t>Pregnancy outcomes by Chikungunya infection during pregnancy</a:t>
            </a:r>
            <a:endParaRPr lang="en-US" sz="2000" b="1" dirty="0">
              <a:solidFill>
                <a:srgbClr val="333333"/>
              </a:solidFill>
              <a:latin typeface="Times New Roman" panose="02020603050405020304" pitchFamily="18" charset="0"/>
            </a:endParaRPr>
          </a:p>
        </p:txBody>
      </p:sp>
      <p:graphicFrame>
        <p:nvGraphicFramePr>
          <p:cNvPr id="68" name="Table 6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35011592"/>
              </p:ext>
            </p:extLst>
          </p:nvPr>
        </p:nvGraphicFramePr>
        <p:xfrm>
          <a:off x="304800" y="3310317"/>
          <a:ext cx="9906000" cy="2280788"/>
        </p:xfrm>
        <a:graphic>
          <a:graphicData uri="http://schemas.openxmlformats.org/drawingml/2006/table">
            <a:tbl>
              <a:tblPr/>
              <a:tblGrid>
                <a:gridCol w="3627673">
                  <a:extLst>
                    <a:ext uri="{9D8B030D-6E8A-4147-A177-3AD203B41FA5}">
                      <a16:colId xmlns:a16="http://schemas.microsoft.com/office/drawing/2014/main" val="3611752262"/>
                    </a:ext>
                  </a:extLst>
                </a:gridCol>
                <a:gridCol w="1191700">
                  <a:extLst>
                    <a:ext uri="{9D8B030D-6E8A-4147-A177-3AD203B41FA5}">
                      <a16:colId xmlns:a16="http://schemas.microsoft.com/office/drawing/2014/main" val="1613531624"/>
                    </a:ext>
                  </a:extLst>
                </a:gridCol>
                <a:gridCol w="1594773">
                  <a:extLst>
                    <a:ext uri="{9D8B030D-6E8A-4147-A177-3AD203B41FA5}">
                      <a16:colId xmlns:a16="http://schemas.microsoft.com/office/drawing/2014/main" val="2665402033"/>
                    </a:ext>
                  </a:extLst>
                </a:gridCol>
                <a:gridCol w="2615605">
                  <a:extLst>
                    <a:ext uri="{9D8B030D-6E8A-4147-A177-3AD203B41FA5}">
                      <a16:colId xmlns:a16="http://schemas.microsoft.com/office/drawing/2014/main" val="3269994336"/>
                    </a:ext>
                  </a:extLst>
                </a:gridCol>
                <a:gridCol w="876249">
                  <a:extLst>
                    <a:ext uri="{9D8B030D-6E8A-4147-A177-3AD203B41FA5}">
                      <a16:colId xmlns:a16="http://schemas.microsoft.com/office/drawing/2014/main" val="193845624"/>
                    </a:ext>
                  </a:extLst>
                </a:gridCol>
              </a:tblGrid>
              <a:tr h="287510">
                <a:tc rowSpan="2">
                  <a:txBody>
                    <a:bodyPr/>
                    <a:lstStyle/>
                    <a:p>
                      <a:pPr algn="l" fontAlgn="b"/>
                      <a:r>
                        <a:rPr lang="en-US" sz="1800" b="1" i="0" u="none" strike="noStrike" dirty="0">
                          <a:solidFill>
                            <a:srgbClr val="333333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>
                          <a:solidFill>
                            <a:srgbClr val="333333"/>
                          </a:solidFill>
                          <a:effectLst/>
                          <a:latin typeface="Times New Roman" panose="02020603050405020304" pitchFamily="18" charset="0"/>
                        </a:rPr>
                        <a:t>Overall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>
                          <a:solidFill>
                            <a:srgbClr val="333333"/>
                          </a:solidFill>
                          <a:effectLst/>
                          <a:latin typeface="Times New Roman" panose="02020603050405020304" pitchFamily="18" charset="0"/>
                        </a:rPr>
                        <a:t>Positive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>
                          <a:solidFill>
                            <a:srgbClr val="333333"/>
                          </a:solidFill>
                          <a:effectLst/>
                          <a:latin typeface="Times New Roman" panose="02020603050405020304" pitchFamily="18" charset="0"/>
                        </a:rPr>
                        <a:t>Negative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 dirty="0" smtClean="0">
                          <a:solidFill>
                            <a:srgbClr val="333333"/>
                          </a:solidFill>
                          <a:effectLst/>
                          <a:latin typeface="Times New Roman" panose="02020603050405020304" pitchFamily="18" charset="0"/>
                        </a:rPr>
                        <a:t>P-value</a:t>
                      </a:r>
                      <a:r>
                        <a:rPr lang="en-US" sz="1800" b="1" i="0" u="none" strike="noStrike" dirty="0">
                          <a:solidFill>
                            <a:srgbClr val="333333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83311272"/>
                  </a:ext>
                </a:extLst>
              </a:tr>
              <a:tr h="28751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rgbClr val="333333"/>
                          </a:solidFill>
                          <a:effectLst/>
                          <a:latin typeface="Times New Roman" panose="02020603050405020304" pitchFamily="18" charset="0"/>
                        </a:rPr>
                        <a:t>N = 883</a:t>
                      </a:r>
                      <a:r>
                        <a:rPr lang="en-US" sz="1800" b="0" i="0" u="none" strike="noStrike" baseline="30000">
                          <a:solidFill>
                            <a:srgbClr val="333333"/>
                          </a:solidFill>
                          <a:effectLst/>
                          <a:latin typeface="Times New Roman" panose="02020603050405020304" pitchFamily="18" charset="0"/>
                        </a:rPr>
                        <a:t>1</a:t>
                      </a:r>
                      <a:endParaRPr lang="en-US" sz="1800" b="0" i="0" u="none" strike="noStrike">
                        <a:solidFill>
                          <a:srgbClr val="333333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rgbClr val="333333"/>
                          </a:solidFill>
                          <a:effectLst/>
                          <a:latin typeface="Times New Roman" panose="02020603050405020304" pitchFamily="18" charset="0"/>
                        </a:rPr>
                        <a:t>N = 358</a:t>
                      </a:r>
                      <a:r>
                        <a:rPr lang="en-US" sz="1800" b="0" i="0" u="none" strike="noStrike" baseline="30000">
                          <a:solidFill>
                            <a:srgbClr val="333333"/>
                          </a:solidFill>
                          <a:effectLst/>
                          <a:latin typeface="Times New Roman" panose="02020603050405020304" pitchFamily="18" charset="0"/>
                        </a:rPr>
                        <a:t>1</a:t>
                      </a:r>
                      <a:endParaRPr lang="en-US" sz="1800" b="0" i="0" u="none" strike="noStrike">
                        <a:solidFill>
                          <a:srgbClr val="333333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rgbClr val="333333"/>
                          </a:solidFill>
                          <a:effectLst/>
                          <a:latin typeface="Times New Roman" panose="02020603050405020304" pitchFamily="18" charset="0"/>
                        </a:rPr>
                        <a:t>N = 525</a:t>
                      </a:r>
                      <a:r>
                        <a:rPr lang="en-US" sz="1800" b="0" i="0" u="none" strike="noStrike" baseline="30000">
                          <a:solidFill>
                            <a:srgbClr val="333333"/>
                          </a:solidFill>
                          <a:effectLst/>
                          <a:latin typeface="Times New Roman" panose="02020603050405020304" pitchFamily="18" charset="0"/>
                        </a:rPr>
                        <a:t>1</a:t>
                      </a:r>
                      <a:endParaRPr lang="en-US" sz="1800" b="0" i="0" u="none" strike="noStrike">
                        <a:solidFill>
                          <a:srgbClr val="333333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26650061"/>
                  </a:ext>
                </a:extLst>
              </a:tr>
              <a:tr h="565374">
                <a:tc>
                  <a:txBody>
                    <a:bodyPr/>
                    <a:lstStyle/>
                    <a:p>
                      <a:pPr algn="l" fontAlgn="ctr"/>
                      <a:r>
                        <a:rPr lang="en-US" sz="1800" b="0" i="0" u="none" strike="noStrike" dirty="0">
                          <a:solidFill>
                            <a:srgbClr val="333333"/>
                          </a:solidFill>
                          <a:effectLst/>
                          <a:latin typeface="Times New Roman" panose="02020603050405020304" pitchFamily="18" charset="0"/>
                        </a:rPr>
                        <a:t>Preterm delivery (&lt;37 weeks)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 dirty="0">
                          <a:solidFill>
                            <a:srgbClr val="333333"/>
                          </a:solidFill>
                          <a:effectLst/>
                          <a:latin typeface="Times New Roman" panose="02020603050405020304" pitchFamily="18" charset="0"/>
                        </a:rPr>
                        <a:t>76 (8.7%)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 dirty="0">
                          <a:solidFill>
                            <a:srgbClr val="333333"/>
                          </a:solidFill>
                          <a:effectLst/>
                          <a:latin typeface="Times New Roman" panose="02020603050405020304" pitchFamily="18" charset="0"/>
                        </a:rPr>
                        <a:t>38 (10.6%)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>
                          <a:solidFill>
                            <a:srgbClr val="333333"/>
                          </a:solidFill>
                          <a:effectLst/>
                          <a:latin typeface="Times New Roman" panose="02020603050405020304" pitchFamily="18" charset="0"/>
                        </a:rPr>
                        <a:t>38 (7.3%)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>
                          <a:solidFill>
                            <a:srgbClr val="333333"/>
                          </a:solidFill>
                          <a:effectLst/>
                          <a:latin typeface="Times New Roman" panose="02020603050405020304" pitchFamily="18" charset="0"/>
                        </a:rPr>
                        <a:t>0.088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82201417"/>
                  </a:ext>
                </a:extLst>
              </a:tr>
              <a:tr h="565374">
                <a:tc>
                  <a:txBody>
                    <a:bodyPr/>
                    <a:lstStyle/>
                    <a:p>
                      <a:pPr algn="l" fontAlgn="ctr"/>
                      <a:r>
                        <a:rPr lang="en-US" sz="1800" b="0" i="0" u="none" strike="noStrike" dirty="0">
                          <a:solidFill>
                            <a:srgbClr val="333333"/>
                          </a:solidFill>
                          <a:effectLst/>
                          <a:latin typeface="Times New Roman" panose="02020603050405020304" pitchFamily="18" charset="0"/>
                        </a:rPr>
                        <a:t>Low </a:t>
                      </a:r>
                      <a:r>
                        <a:rPr lang="en-US" sz="1800" b="0" i="0" u="none" strike="noStrike" dirty="0" smtClean="0">
                          <a:solidFill>
                            <a:srgbClr val="333333"/>
                          </a:solidFill>
                          <a:effectLst/>
                          <a:latin typeface="Times New Roman" panose="02020603050405020304" pitchFamily="18" charset="0"/>
                        </a:rPr>
                        <a:t>Birthweight </a:t>
                      </a:r>
                      <a:r>
                        <a:rPr lang="en-US" sz="1800" b="0" i="0" u="none" strike="noStrike" dirty="0">
                          <a:solidFill>
                            <a:srgbClr val="333333"/>
                          </a:solidFill>
                          <a:effectLst/>
                          <a:latin typeface="Times New Roman" panose="02020603050405020304" pitchFamily="18" charset="0"/>
                        </a:rPr>
                        <a:t>(&lt;2.5Kg)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 dirty="0">
                          <a:solidFill>
                            <a:srgbClr val="333333"/>
                          </a:solidFill>
                          <a:effectLst/>
                          <a:latin typeface="Times New Roman" panose="02020603050405020304" pitchFamily="18" charset="0"/>
                        </a:rPr>
                        <a:t>81 (9.6%)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 dirty="0">
                          <a:solidFill>
                            <a:srgbClr val="333333"/>
                          </a:solidFill>
                          <a:effectLst/>
                          <a:latin typeface="Times New Roman" panose="02020603050405020304" pitchFamily="18" charset="0"/>
                        </a:rPr>
                        <a:t>42 (12.1%)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 dirty="0">
                          <a:solidFill>
                            <a:srgbClr val="333333"/>
                          </a:solidFill>
                          <a:effectLst/>
                          <a:latin typeface="Times New Roman" panose="02020603050405020304" pitchFamily="18" charset="0"/>
                        </a:rPr>
                        <a:t>39 (7.9%)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 dirty="0">
                          <a:solidFill>
                            <a:srgbClr val="333333"/>
                          </a:solidFill>
                          <a:effectLst/>
                          <a:latin typeface="Times New Roman" panose="02020603050405020304" pitchFamily="18" charset="0"/>
                        </a:rPr>
                        <a:t>0.043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44608942"/>
                  </a:ext>
                </a:extLst>
              </a:tr>
              <a:tr h="287510">
                <a:tc gridSpan="5">
                  <a:txBody>
                    <a:bodyPr/>
                    <a:lstStyle/>
                    <a:p>
                      <a:pPr algn="l" fontAlgn="ctr"/>
                      <a:r>
                        <a:rPr lang="en-US" sz="1800" b="0" i="1" u="none" strike="noStrike" baseline="30000" dirty="0">
                          <a:solidFill>
                            <a:srgbClr val="333333"/>
                          </a:solidFill>
                          <a:effectLst/>
                          <a:latin typeface="Times New Roman" panose="02020603050405020304" pitchFamily="18" charset="0"/>
                        </a:rPr>
                        <a:t>1</a:t>
                      </a:r>
                      <a:r>
                        <a:rPr lang="en-US" sz="1800" b="0" i="1" u="none" strike="noStrike" dirty="0">
                          <a:solidFill>
                            <a:srgbClr val="333333"/>
                          </a:solidFill>
                          <a:effectLst/>
                          <a:latin typeface="Times New Roman" panose="02020603050405020304" pitchFamily="18" charset="0"/>
                        </a:rPr>
                        <a:t> n (%)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18263430"/>
                  </a:ext>
                </a:extLst>
              </a:tr>
              <a:tr h="287510">
                <a:tc gridSpan="5">
                  <a:txBody>
                    <a:bodyPr/>
                    <a:lstStyle/>
                    <a:p>
                      <a:pPr algn="l" fontAlgn="ctr"/>
                      <a:r>
                        <a:rPr lang="en-US" sz="1800" b="0" i="1" u="none" strike="noStrike" baseline="30000" dirty="0">
                          <a:solidFill>
                            <a:srgbClr val="333333"/>
                          </a:solidFill>
                          <a:effectLst/>
                          <a:latin typeface="Times New Roman" panose="02020603050405020304" pitchFamily="18" charset="0"/>
                        </a:rPr>
                        <a:t>2</a:t>
                      </a:r>
                      <a:r>
                        <a:rPr lang="en-US" sz="1800" b="0" i="1" u="none" strike="noStrike" dirty="0">
                          <a:solidFill>
                            <a:srgbClr val="333333"/>
                          </a:solidFill>
                          <a:effectLst/>
                          <a:latin typeface="Times New Roman" panose="02020603050405020304" pitchFamily="18" charset="0"/>
                        </a:rPr>
                        <a:t> Pearson’s Chi-squared test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21196524"/>
                  </a:ext>
                </a:extLst>
              </a:tr>
            </a:tbl>
          </a:graphicData>
        </a:graphic>
      </p:graphicFrame>
      <p:sp>
        <p:nvSpPr>
          <p:cNvPr id="69" name="Rectangle 68"/>
          <p:cNvSpPr/>
          <p:nvPr/>
        </p:nvSpPr>
        <p:spPr>
          <a:xfrm>
            <a:off x="10668000" y="7095408"/>
            <a:ext cx="7414186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Wingdings" panose="05000000000000000000" pitchFamily="2" charset="2"/>
              <a:buChar char="Ø"/>
            </a:pPr>
            <a:r>
              <a:rPr lang="en-GB" sz="2400" b="1" dirty="0"/>
              <a:t>Chikungunya infection </a:t>
            </a:r>
            <a:r>
              <a:rPr lang="en-GB" sz="2400" dirty="0"/>
              <a:t>during pregnancy </a:t>
            </a:r>
            <a:r>
              <a:rPr lang="en-GB" sz="2400" dirty="0" smtClean="0"/>
              <a:t>is significantly </a:t>
            </a:r>
            <a:r>
              <a:rPr lang="en-GB" sz="2400" dirty="0"/>
              <a:t>associated with </a:t>
            </a:r>
            <a:r>
              <a:rPr lang="en-GB" sz="2400" b="1" dirty="0"/>
              <a:t>elevated risks </a:t>
            </a:r>
            <a:r>
              <a:rPr lang="en-GB" sz="2400" dirty="0"/>
              <a:t>of </a:t>
            </a:r>
            <a:r>
              <a:rPr lang="en-GB" sz="2400" b="1" dirty="0">
                <a:solidFill>
                  <a:srgbClr val="0070C0"/>
                </a:solidFill>
              </a:rPr>
              <a:t>preterm birth </a:t>
            </a:r>
            <a:r>
              <a:rPr lang="en-GB" sz="2400" dirty="0"/>
              <a:t>and </a:t>
            </a:r>
            <a:r>
              <a:rPr lang="en-GB" sz="2400" b="1" dirty="0">
                <a:solidFill>
                  <a:schemeClr val="accent6">
                    <a:lumMod val="50000"/>
                  </a:schemeClr>
                </a:solidFill>
              </a:rPr>
              <a:t>low birth </a:t>
            </a:r>
            <a:r>
              <a:rPr lang="en-GB" sz="2400" b="1" dirty="0" smtClean="0">
                <a:solidFill>
                  <a:schemeClr val="accent6">
                    <a:lumMod val="50000"/>
                  </a:schemeClr>
                </a:solidFill>
              </a:rPr>
              <a:t>weight</a:t>
            </a:r>
            <a:endParaRPr lang="en-US" sz="2400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70" name="Rectangle 69"/>
          <p:cNvSpPr/>
          <p:nvPr/>
        </p:nvSpPr>
        <p:spPr>
          <a:xfrm>
            <a:off x="304800" y="6990909"/>
            <a:ext cx="8754256" cy="10156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342900" indent="-342900">
              <a:buFont typeface="Wingdings" panose="05000000000000000000" pitchFamily="2" charset="2"/>
              <a:buChar char="ü"/>
            </a:pPr>
            <a:r>
              <a:rPr lang="en-GB" sz="2000" b="1" dirty="0"/>
              <a:t>Low birth weight</a:t>
            </a:r>
            <a:r>
              <a:rPr lang="en-GB" sz="2000" dirty="0"/>
              <a:t> was notably higher in infected cases (12.1% vs. 7.9</a:t>
            </a:r>
            <a:r>
              <a:rPr lang="en-GB" sz="2000" dirty="0" smtClean="0"/>
              <a:t>%)</a:t>
            </a:r>
          </a:p>
          <a:p>
            <a:pPr marL="342900" indent="-342900">
              <a:buFont typeface="Wingdings" panose="05000000000000000000" pitchFamily="2" charset="2"/>
              <a:buChar char="ü"/>
            </a:pPr>
            <a:endParaRPr lang="en-GB" sz="2000" dirty="0" smtClean="0"/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en-GB" sz="2000" b="1" dirty="0"/>
              <a:t>Preterm delivery</a:t>
            </a:r>
            <a:r>
              <a:rPr lang="en-GB" sz="2000" dirty="0"/>
              <a:t> occurred more often in infected pregnancies (10.6% vs. 7.3%)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201664275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A62144B-545A-E295-92C0-A70CE2443C4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7C9E9697-0235-6968-44C3-69A6490DDFE3}"/>
              </a:ext>
            </a:extLst>
          </p:cNvPr>
          <p:cNvSpPr/>
          <p:nvPr/>
        </p:nvSpPr>
        <p:spPr>
          <a:xfrm>
            <a:off x="914400" y="380681"/>
            <a:ext cx="2648363" cy="800419"/>
          </a:xfrm>
          <a:custGeom>
            <a:avLst/>
            <a:gdLst/>
            <a:ahLst/>
            <a:cxnLst/>
            <a:rect l="l" t="t" r="r" b="b"/>
            <a:pathLst>
              <a:path w="3761524" h="1136852">
                <a:moveTo>
                  <a:pt x="0" y="0"/>
                </a:moveTo>
                <a:lnTo>
                  <a:pt x="3761524" y="0"/>
                </a:lnTo>
                <a:lnTo>
                  <a:pt x="3761524" y="1136852"/>
                </a:lnTo>
                <a:lnTo>
                  <a:pt x="0" y="113685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2570"/>
            </a:stretch>
          </a:blipFill>
        </p:spPr>
      </p:sp>
      <p:grpSp>
        <p:nvGrpSpPr>
          <p:cNvPr id="3" name="Group 3">
            <a:extLst>
              <a:ext uri="{FF2B5EF4-FFF2-40B4-BE49-F238E27FC236}">
                <a16:creationId xmlns:a16="http://schemas.microsoft.com/office/drawing/2014/main" id="{FD5437BD-13C3-5976-E031-2DA462B9948A}"/>
              </a:ext>
            </a:extLst>
          </p:cNvPr>
          <p:cNvGrpSpPr/>
          <p:nvPr/>
        </p:nvGrpSpPr>
        <p:grpSpPr>
          <a:xfrm>
            <a:off x="15773400" y="463679"/>
            <a:ext cx="1825596" cy="634422"/>
            <a:chOff x="0" y="0"/>
            <a:chExt cx="3348923" cy="1163800"/>
          </a:xfrm>
        </p:grpSpPr>
        <p:sp>
          <p:nvSpPr>
            <p:cNvPr id="4" name="Freeform 4">
              <a:extLst>
                <a:ext uri="{FF2B5EF4-FFF2-40B4-BE49-F238E27FC236}">
                  <a16:creationId xmlns:a16="http://schemas.microsoft.com/office/drawing/2014/main" id="{16E6DB8B-04C3-243D-DABB-FD52D5A368E4}"/>
                </a:ext>
              </a:extLst>
            </p:cNvPr>
            <p:cNvSpPr/>
            <p:nvPr/>
          </p:nvSpPr>
          <p:spPr>
            <a:xfrm>
              <a:off x="0" y="0"/>
              <a:ext cx="1171843" cy="1145244"/>
            </a:xfrm>
            <a:custGeom>
              <a:avLst/>
              <a:gdLst/>
              <a:ahLst/>
              <a:cxnLst/>
              <a:rect l="l" t="t" r="r" b="b"/>
              <a:pathLst>
                <a:path w="1171843" h="1145244">
                  <a:moveTo>
                    <a:pt x="0" y="0"/>
                  </a:moveTo>
                  <a:lnTo>
                    <a:pt x="1171843" y="0"/>
                  </a:lnTo>
                  <a:lnTo>
                    <a:pt x="1171843" y="1145244"/>
                  </a:lnTo>
                  <a:lnTo>
                    <a:pt x="0" y="114524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>
                <a:extLst>
                  <a:ext uri="{96DAC541-7B7A-43D3-8B79-37D633B846F1}">
                    <asvg:svgBlip xmlns:asvg="http://schemas.microsoft.com/office/drawing/2016/SVG/main" xmlns="" r:embed="rId4"/>
                  </a:ext>
                </a:extLst>
              </a:blip>
              <a:stretch>
                <a:fillRect/>
              </a:stretch>
            </a:blipFill>
          </p:spPr>
        </p:sp>
        <p:grpSp>
          <p:nvGrpSpPr>
            <p:cNvPr id="5" name="Group 5">
              <a:extLst>
                <a:ext uri="{FF2B5EF4-FFF2-40B4-BE49-F238E27FC236}">
                  <a16:creationId xmlns:a16="http://schemas.microsoft.com/office/drawing/2014/main" id="{7E27C9E1-4796-A938-1A2D-F11793806F4B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1416663" y="359354"/>
              <a:ext cx="212029" cy="224049"/>
              <a:chOff x="0" y="0"/>
              <a:chExt cx="829323" cy="876338"/>
            </a:xfrm>
          </p:grpSpPr>
          <p:sp>
            <p:nvSpPr>
              <p:cNvPr id="6" name="Freeform 6">
                <a:extLst>
                  <a:ext uri="{FF2B5EF4-FFF2-40B4-BE49-F238E27FC236}">
                    <a16:creationId xmlns:a16="http://schemas.microsoft.com/office/drawing/2014/main" id="{477D4922-AA78-23BF-E8B8-6803C36C90BE}"/>
                  </a:ext>
                </a:extLst>
              </p:cNvPr>
              <p:cNvSpPr/>
              <p:nvPr/>
            </p:nvSpPr>
            <p:spPr>
              <a:xfrm>
                <a:off x="0" y="0"/>
                <a:ext cx="829310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829310" h="876300">
                    <a:moveTo>
                      <a:pt x="534797" y="543433"/>
                    </a:moveTo>
                    <a:lnTo>
                      <a:pt x="294640" y="543433"/>
                    </a:lnTo>
                    <a:lnTo>
                      <a:pt x="294640" y="876300"/>
                    </a:lnTo>
                    <a:lnTo>
                      <a:pt x="0" y="876300"/>
                    </a:lnTo>
                    <a:lnTo>
                      <a:pt x="0" y="0"/>
                    </a:lnTo>
                    <a:lnTo>
                      <a:pt x="293370" y="0"/>
                    </a:lnTo>
                    <a:lnTo>
                      <a:pt x="293370" y="297053"/>
                    </a:lnTo>
                    <a:lnTo>
                      <a:pt x="533527" y="297053"/>
                    </a:lnTo>
                    <a:lnTo>
                      <a:pt x="533527" y="0"/>
                    </a:lnTo>
                    <a:lnTo>
                      <a:pt x="829310" y="0"/>
                    </a:lnTo>
                    <a:lnTo>
                      <a:pt x="829310" y="876300"/>
                    </a:lnTo>
                    <a:lnTo>
                      <a:pt x="534797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</p:grpSp>
        <p:grpSp>
          <p:nvGrpSpPr>
            <p:cNvPr id="7" name="Group 7">
              <a:extLst>
                <a:ext uri="{FF2B5EF4-FFF2-40B4-BE49-F238E27FC236}">
                  <a16:creationId xmlns:a16="http://schemas.microsoft.com/office/drawing/2014/main" id="{0E5335FC-FE46-0AA8-54F1-287227EAE0DC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1379545" y="645127"/>
              <a:ext cx="866646" cy="269188"/>
              <a:chOff x="0" y="0"/>
              <a:chExt cx="3389770" cy="1052894"/>
            </a:xfrm>
          </p:grpSpPr>
          <p:sp>
            <p:nvSpPr>
              <p:cNvPr id="8" name="Freeform 8">
                <a:extLst>
                  <a:ext uri="{FF2B5EF4-FFF2-40B4-BE49-F238E27FC236}">
                    <a16:creationId xmlns:a16="http://schemas.microsoft.com/office/drawing/2014/main" id="{9B62C318-0D2D-67E4-B93B-B6885B35897A}"/>
                  </a:ext>
                </a:extLst>
              </p:cNvPr>
              <p:cNvSpPr/>
              <p:nvPr/>
            </p:nvSpPr>
            <p:spPr>
              <a:xfrm>
                <a:off x="63500" y="63500"/>
                <a:ext cx="753872" cy="926084"/>
              </a:xfrm>
              <a:custGeom>
                <a:avLst/>
                <a:gdLst/>
                <a:ahLst/>
                <a:cxnLst/>
                <a:rect l="l" t="t" r="r" b="b"/>
                <a:pathLst>
                  <a:path w="753872" h="926084">
                    <a:moveTo>
                      <a:pt x="368808" y="925957"/>
                    </a:moveTo>
                    <a:cubicBezTo>
                      <a:pt x="333375" y="925957"/>
                      <a:pt x="298450" y="922909"/>
                      <a:pt x="264160" y="916686"/>
                    </a:cubicBezTo>
                    <a:cubicBezTo>
                      <a:pt x="229870" y="910463"/>
                      <a:pt x="196850" y="901573"/>
                      <a:pt x="165100" y="889635"/>
                    </a:cubicBezTo>
                    <a:cubicBezTo>
                      <a:pt x="133350" y="877697"/>
                      <a:pt x="103378" y="863854"/>
                      <a:pt x="75311" y="847725"/>
                    </a:cubicBezTo>
                    <a:cubicBezTo>
                      <a:pt x="47244" y="831596"/>
                      <a:pt x="22225" y="813816"/>
                      <a:pt x="0" y="794131"/>
                    </a:cubicBezTo>
                    <a:lnTo>
                      <a:pt x="179451" y="599186"/>
                    </a:lnTo>
                    <a:cubicBezTo>
                      <a:pt x="200025" y="621411"/>
                      <a:pt x="227457" y="641223"/>
                      <a:pt x="261747" y="658622"/>
                    </a:cubicBezTo>
                    <a:cubicBezTo>
                      <a:pt x="296037" y="676021"/>
                      <a:pt x="331216" y="684657"/>
                      <a:pt x="367538" y="684657"/>
                    </a:cubicBezTo>
                    <a:cubicBezTo>
                      <a:pt x="384048" y="684657"/>
                      <a:pt x="399161" y="681736"/>
                      <a:pt x="412750" y="676021"/>
                    </a:cubicBezTo>
                    <a:cubicBezTo>
                      <a:pt x="426339" y="670306"/>
                      <a:pt x="433197" y="659511"/>
                      <a:pt x="433197" y="643763"/>
                    </a:cubicBezTo>
                    <a:cubicBezTo>
                      <a:pt x="433197" y="635508"/>
                      <a:pt x="430911" y="628523"/>
                      <a:pt x="426339" y="622681"/>
                    </a:cubicBezTo>
                    <a:cubicBezTo>
                      <a:pt x="421767" y="616839"/>
                      <a:pt x="413766" y="610870"/>
                      <a:pt x="402209" y="604774"/>
                    </a:cubicBezTo>
                    <a:cubicBezTo>
                      <a:pt x="390652" y="598678"/>
                      <a:pt x="374777" y="591693"/>
                      <a:pt x="354584" y="584327"/>
                    </a:cubicBezTo>
                    <a:cubicBezTo>
                      <a:pt x="334391" y="576961"/>
                      <a:pt x="308991" y="568198"/>
                      <a:pt x="278511" y="558292"/>
                    </a:cubicBezTo>
                    <a:cubicBezTo>
                      <a:pt x="248793" y="548386"/>
                      <a:pt x="220345" y="536575"/>
                      <a:pt x="193167" y="522986"/>
                    </a:cubicBezTo>
                    <a:cubicBezTo>
                      <a:pt x="165989" y="509397"/>
                      <a:pt x="141732" y="492633"/>
                      <a:pt x="120777" y="472694"/>
                    </a:cubicBezTo>
                    <a:cubicBezTo>
                      <a:pt x="99822" y="452755"/>
                      <a:pt x="83058" y="429133"/>
                      <a:pt x="70612" y="401447"/>
                    </a:cubicBezTo>
                    <a:cubicBezTo>
                      <a:pt x="58166" y="373761"/>
                      <a:pt x="52070" y="340487"/>
                      <a:pt x="52070" y="301625"/>
                    </a:cubicBezTo>
                    <a:cubicBezTo>
                      <a:pt x="52070" y="247142"/>
                      <a:pt x="63246" y="200787"/>
                      <a:pt x="85471" y="162814"/>
                    </a:cubicBezTo>
                    <a:cubicBezTo>
                      <a:pt x="107696" y="124841"/>
                      <a:pt x="136398" y="93599"/>
                      <a:pt x="171450" y="69215"/>
                    </a:cubicBezTo>
                    <a:cubicBezTo>
                      <a:pt x="206502" y="44831"/>
                      <a:pt x="245872" y="27305"/>
                      <a:pt x="289687" y="16510"/>
                    </a:cubicBezTo>
                    <a:cubicBezTo>
                      <a:pt x="333502" y="5715"/>
                      <a:pt x="376682" y="0"/>
                      <a:pt x="419608" y="0"/>
                    </a:cubicBezTo>
                    <a:cubicBezTo>
                      <a:pt x="477393" y="0"/>
                      <a:pt x="536194" y="11176"/>
                      <a:pt x="596011" y="33401"/>
                    </a:cubicBezTo>
                    <a:cubicBezTo>
                      <a:pt x="655828" y="55626"/>
                      <a:pt x="708406" y="87884"/>
                      <a:pt x="753872" y="129921"/>
                    </a:cubicBezTo>
                    <a:lnTo>
                      <a:pt x="570611" y="316865"/>
                    </a:lnTo>
                    <a:cubicBezTo>
                      <a:pt x="550799" y="292100"/>
                      <a:pt x="526415" y="273304"/>
                      <a:pt x="497586" y="260604"/>
                    </a:cubicBezTo>
                    <a:cubicBezTo>
                      <a:pt x="468757" y="247904"/>
                      <a:pt x="442722" y="241427"/>
                      <a:pt x="419608" y="241427"/>
                    </a:cubicBezTo>
                    <a:cubicBezTo>
                      <a:pt x="398145" y="241427"/>
                      <a:pt x="380873" y="244475"/>
                      <a:pt x="367665" y="250698"/>
                    </a:cubicBezTo>
                    <a:cubicBezTo>
                      <a:pt x="354457" y="256921"/>
                      <a:pt x="347853" y="266954"/>
                      <a:pt x="347853" y="281051"/>
                    </a:cubicBezTo>
                    <a:cubicBezTo>
                      <a:pt x="347853" y="294259"/>
                      <a:pt x="354711" y="304165"/>
                      <a:pt x="368300" y="310769"/>
                    </a:cubicBezTo>
                    <a:cubicBezTo>
                      <a:pt x="381889" y="317373"/>
                      <a:pt x="403987" y="325628"/>
                      <a:pt x="434594" y="335534"/>
                    </a:cubicBezTo>
                    <a:cubicBezTo>
                      <a:pt x="465963" y="345440"/>
                      <a:pt x="498983" y="356997"/>
                      <a:pt x="533654" y="370205"/>
                    </a:cubicBezTo>
                    <a:cubicBezTo>
                      <a:pt x="568325" y="383413"/>
                      <a:pt x="600202" y="400558"/>
                      <a:pt x="629539" y="421640"/>
                    </a:cubicBezTo>
                    <a:cubicBezTo>
                      <a:pt x="658876" y="442722"/>
                      <a:pt x="683006" y="468503"/>
                      <a:pt x="701929" y="498983"/>
                    </a:cubicBezTo>
                    <a:cubicBezTo>
                      <a:pt x="720852" y="529463"/>
                      <a:pt x="730377" y="567436"/>
                      <a:pt x="730377" y="612902"/>
                    </a:cubicBezTo>
                    <a:cubicBezTo>
                      <a:pt x="730377" y="665734"/>
                      <a:pt x="719836" y="711708"/>
                      <a:pt x="698881" y="750951"/>
                    </a:cubicBezTo>
                    <a:cubicBezTo>
                      <a:pt x="677926" y="790194"/>
                      <a:pt x="650240" y="822706"/>
                      <a:pt x="615950" y="848741"/>
                    </a:cubicBezTo>
                    <a:cubicBezTo>
                      <a:pt x="581660" y="874776"/>
                      <a:pt x="543052" y="894080"/>
                      <a:pt x="500253" y="906907"/>
                    </a:cubicBezTo>
                    <a:cubicBezTo>
                      <a:pt x="457454" y="919734"/>
                      <a:pt x="413639" y="926084"/>
                      <a:pt x="369062" y="926084"/>
                    </a:cubicBezTo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9" name="Freeform 9">
                <a:extLst>
                  <a:ext uri="{FF2B5EF4-FFF2-40B4-BE49-F238E27FC236}">
                    <a16:creationId xmlns:a16="http://schemas.microsoft.com/office/drawing/2014/main" id="{70F0171D-3069-A923-58C7-66A1B8B64793}"/>
                  </a:ext>
                </a:extLst>
              </p:cNvPr>
              <p:cNvSpPr/>
              <p:nvPr/>
            </p:nvSpPr>
            <p:spPr>
              <a:xfrm>
                <a:off x="907669" y="88265"/>
                <a:ext cx="623824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623824" h="876300">
                    <a:moveTo>
                      <a:pt x="0" y="0"/>
                    </a:moveTo>
                    <a:lnTo>
                      <a:pt x="602869" y="0"/>
                    </a:lnTo>
                    <a:lnTo>
                      <a:pt x="602869" y="245110"/>
                    </a:lnTo>
                    <a:lnTo>
                      <a:pt x="277241" y="245110"/>
                    </a:lnTo>
                    <a:lnTo>
                      <a:pt x="277241" y="320675"/>
                    </a:lnTo>
                    <a:lnTo>
                      <a:pt x="582930" y="320675"/>
                    </a:lnTo>
                    <a:lnTo>
                      <a:pt x="582930" y="549529"/>
                    </a:lnTo>
                    <a:lnTo>
                      <a:pt x="277241" y="549529"/>
                    </a:lnTo>
                    <a:lnTo>
                      <a:pt x="277241" y="631190"/>
                    </a:lnTo>
                    <a:lnTo>
                      <a:pt x="623824" y="631190"/>
                    </a:lnTo>
                    <a:lnTo>
                      <a:pt x="623824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10" name="Freeform 10">
                <a:extLst>
                  <a:ext uri="{FF2B5EF4-FFF2-40B4-BE49-F238E27FC236}">
                    <a16:creationId xmlns:a16="http://schemas.microsoft.com/office/drawing/2014/main" id="{162EF515-3A51-529D-EAEB-CFAEED01E511}"/>
                  </a:ext>
                </a:extLst>
              </p:cNvPr>
              <p:cNvSpPr/>
              <p:nvPr/>
            </p:nvSpPr>
            <p:spPr>
              <a:xfrm>
                <a:off x="1615567" y="63500"/>
                <a:ext cx="819532" cy="925830"/>
              </a:xfrm>
              <a:custGeom>
                <a:avLst/>
                <a:gdLst/>
                <a:ahLst/>
                <a:cxnLst/>
                <a:rect l="l" t="t" r="r" b="b"/>
                <a:pathLst>
                  <a:path w="819532" h="925830">
                    <a:moveTo>
                      <a:pt x="0" y="462915"/>
                    </a:moveTo>
                    <a:cubicBezTo>
                      <a:pt x="0" y="392811"/>
                      <a:pt x="12446" y="329184"/>
                      <a:pt x="37084" y="272288"/>
                    </a:cubicBezTo>
                    <a:cubicBezTo>
                      <a:pt x="61722" y="215392"/>
                      <a:pt x="95631" y="166624"/>
                      <a:pt x="138557" y="126238"/>
                    </a:cubicBezTo>
                    <a:cubicBezTo>
                      <a:pt x="181483" y="85852"/>
                      <a:pt x="232029" y="54737"/>
                      <a:pt x="290195" y="32766"/>
                    </a:cubicBezTo>
                    <a:cubicBezTo>
                      <a:pt x="348361" y="10795"/>
                      <a:pt x="410591" y="0"/>
                      <a:pt x="476631" y="0"/>
                    </a:cubicBezTo>
                    <a:cubicBezTo>
                      <a:pt x="544322" y="0"/>
                      <a:pt x="608203" y="10922"/>
                      <a:pt x="668528" y="32766"/>
                    </a:cubicBezTo>
                    <a:cubicBezTo>
                      <a:pt x="728853" y="54610"/>
                      <a:pt x="779145" y="84074"/>
                      <a:pt x="819531" y="121285"/>
                    </a:cubicBezTo>
                    <a:lnTo>
                      <a:pt x="638810" y="339217"/>
                    </a:lnTo>
                    <a:cubicBezTo>
                      <a:pt x="622300" y="317754"/>
                      <a:pt x="601599" y="301498"/>
                      <a:pt x="576961" y="290322"/>
                    </a:cubicBezTo>
                    <a:cubicBezTo>
                      <a:pt x="552323" y="279146"/>
                      <a:pt x="524510" y="273558"/>
                      <a:pt x="494030" y="273558"/>
                    </a:cubicBezTo>
                    <a:cubicBezTo>
                      <a:pt x="469265" y="273558"/>
                      <a:pt x="446151" y="277876"/>
                      <a:pt x="424688" y="286512"/>
                    </a:cubicBezTo>
                    <a:cubicBezTo>
                      <a:pt x="403225" y="295148"/>
                      <a:pt x="384429" y="307721"/>
                      <a:pt x="368300" y="324231"/>
                    </a:cubicBezTo>
                    <a:cubicBezTo>
                      <a:pt x="352171" y="340741"/>
                      <a:pt x="339598" y="360807"/>
                      <a:pt x="330581" y="384302"/>
                    </a:cubicBezTo>
                    <a:cubicBezTo>
                      <a:pt x="321564" y="407797"/>
                      <a:pt x="316992" y="434086"/>
                      <a:pt x="316992" y="462915"/>
                    </a:cubicBezTo>
                    <a:cubicBezTo>
                      <a:pt x="316992" y="491744"/>
                      <a:pt x="321818" y="517525"/>
                      <a:pt x="331216" y="540258"/>
                    </a:cubicBezTo>
                    <a:cubicBezTo>
                      <a:pt x="340614" y="562991"/>
                      <a:pt x="353441" y="582549"/>
                      <a:pt x="369570" y="599059"/>
                    </a:cubicBezTo>
                    <a:cubicBezTo>
                      <a:pt x="385699" y="615569"/>
                      <a:pt x="404368" y="628142"/>
                      <a:pt x="425831" y="636778"/>
                    </a:cubicBezTo>
                    <a:cubicBezTo>
                      <a:pt x="447294" y="645414"/>
                      <a:pt x="470027" y="649732"/>
                      <a:pt x="493903" y="649732"/>
                    </a:cubicBezTo>
                    <a:cubicBezTo>
                      <a:pt x="527685" y="649732"/>
                      <a:pt x="556768" y="642747"/>
                      <a:pt x="581152" y="628650"/>
                    </a:cubicBezTo>
                    <a:cubicBezTo>
                      <a:pt x="605536" y="614553"/>
                      <a:pt x="624713" y="598170"/>
                      <a:pt x="638683" y="579120"/>
                    </a:cubicBezTo>
                    <a:lnTo>
                      <a:pt x="819404" y="795782"/>
                    </a:lnTo>
                    <a:cubicBezTo>
                      <a:pt x="779780" y="835406"/>
                      <a:pt x="731139" y="867029"/>
                      <a:pt x="673354" y="890524"/>
                    </a:cubicBezTo>
                    <a:cubicBezTo>
                      <a:pt x="615569" y="914019"/>
                      <a:pt x="549910" y="925830"/>
                      <a:pt x="476504" y="925830"/>
                    </a:cubicBezTo>
                    <a:cubicBezTo>
                      <a:pt x="410464" y="925830"/>
                      <a:pt x="348361" y="914654"/>
                      <a:pt x="290195" y="892429"/>
                    </a:cubicBezTo>
                    <a:cubicBezTo>
                      <a:pt x="232029" y="870204"/>
                      <a:pt x="181483" y="838581"/>
                      <a:pt x="138557" y="797814"/>
                    </a:cubicBezTo>
                    <a:cubicBezTo>
                      <a:pt x="95630" y="757047"/>
                      <a:pt x="61849" y="708279"/>
                      <a:pt x="37083" y="651764"/>
                    </a:cubicBezTo>
                    <a:cubicBezTo>
                      <a:pt x="12318" y="595249"/>
                      <a:pt x="0" y="532384"/>
                      <a:pt x="0" y="463042"/>
                    </a:cubicBezTo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11" name="Freeform 11">
                <a:extLst>
                  <a:ext uri="{FF2B5EF4-FFF2-40B4-BE49-F238E27FC236}">
                    <a16:creationId xmlns:a16="http://schemas.microsoft.com/office/drawing/2014/main" id="{8412857A-A78D-6277-4FB4-581A74A94054}"/>
                  </a:ext>
                </a:extLst>
              </p:cNvPr>
              <p:cNvSpPr/>
              <p:nvPr/>
            </p:nvSpPr>
            <p:spPr>
              <a:xfrm>
                <a:off x="2505583" y="88265"/>
                <a:ext cx="820801" cy="901192"/>
              </a:xfrm>
              <a:custGeom>
                <a:avLst/>
                <a:gdLst/>
                <a:ahLst/>
                <a:cxnLst/>
                <a:rect l="l" t="t" r="r" b="b"/>
                <a:pathLst>
                  <a:path w="820801" h="901192">
                    <a:moveTo>
                      <a:pt x="406019" y="901192"/>
                    </a:moveTo>
                    <a:cubicBezTo>
                      <a:pt x="337566" y="901192"/>
                      <a:pt x="277876" y="891667"/>
                      <a:pt x="227203" y="872744"/>
                    </a:cubicBezTo>
                    <a:cubicBezTo>
                      <a:pt x="176530" y="853821"/>
                      <a:pt x="134112" y="827786"/>
                      <a:pt x="100330" y="794766"/>
                    </a:cubicBezTo>
                    <a:cubicBezTo>
                      <a:pt x="66548" y="761746"/>
                      <a:pt x="41275" y="722757"/>
                      <a:pt x="24765" y="677799"/>
                    </a:cubicBezTo>
                    <a:cubicBezTo>
                      <a:pt x="8255" y="632841"/>
                      <a:pt x="0" y="584327"/>
                      <a:pt x="0" y="532384"/>
                    </a:cubicBezTo>
                    <a:lnTo>
                      <a:pt x="0" y="0"/>
                    </a:lnTo>
                    <a:lnTo>
                      <a:pt x="294640" y="0"/>
                    </a:lnTo>
                    <a:lnTo>
                      <a:pt x="294640" y="500126"/>
                    </a:lnTo>
                    <a:cubicBezTo>
                      <a:pt x="294640" y="542163"/>
                      <a:pt x="304673" y="575056"/>
                      <a:pt x="324993" y="598551"/>
                    </a:cubicBezTo>
                    <a:cubicBezTo>
                      <a:pt x="345313" y="622046"/>
                      <a:pt x="373888" y="633857"/>
                      <a:pt x="411099" y="633857"/>
                    </a:cubicBezTo>
                    <a:cubicBezTo>
                      <a:pt x="448310" y="633857"/>
                      <a:pt x="476885" y="622046"/>
                      <a:pt x="497078" y="598551"/>
                    </a:cubicBezTo>
                    <a:cubicBezTo>
                      <a:pt x="517271" y="575056"/>
                      <a:pt x="527431" y="542290"/>
                      <a:pt x="527431" y="500126"/>
                    </a:cubicBezTo>
                    <a:lnTo>
                      <a:pt x="527431" y="0"/>
                    </a:lnTo>
                    <a:lnTo>
                      <a:pt x="820801" y="0"/>
                    </a:lnTo>
                    <a:lnTo>
                      <a:pt x="820801" y="532257"/>
                    </a:lnTo>
                    <a:cubicBezTo>
                      <a:pt x="820801" y="584200"/>
                      <a:pt x="811911" y="632714"/>
                      <a:pt x="794258" y="677672"/>
                    </a:cubicBezTo>
                    <a:cubicBezTo>
                      <a:pt x="776605" y="722630"/>
                      <a:pt x="750316" y="761619"/>
                      <a:pt x="715645" y="794639"/>
                    </a:cubicBezTo>
                    <a:cubicBezTo>
                      <a:pt x="680974" y="827659"/>
                      <a:pt x="637921" y="853694"/>
                      <a:pt x="586359" y="872617"/>
                    </a:cubicBezTo>
                    <a:cubicBezTo>
                      <a:pt x="534797" y="891540"/>
                      <a:pt x="474726" y="901065"/>
                      <a:pt x="406273" y="901065"/>
                    </a:cubicBezTo>
                  </a:path>
                </a:pathLst>
              </a:custGeom>
              <a:solidFill>
                <a:srgbClr val="0B6C37"/>
              </a:solidFill>
            </p:spPr>
          </p:sp>
        </p:grpSp>
        <p:grpSp>
          <p:nvGrpSpPr>
            <p:cNvPr id="12" name="Group 12">
              <a:extLst>
                <a:ext uri="{FF2B5EF4-FFF2-40B4-BE49-F238E27FC236}">
                  <a16:creationId xmlns:a16="http://schemas.microsoft.com/office/drawing/2014/main" id="{E2744543-FDF6-4190-95B4-1633CC1EAE65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1400425" y="34775"/>
              <a:ext cx="1178988" cy="256520"/>
              <a:chOff x="0" y="0"/>
              <a:chExt cx="4611446" cy="1003351"/>
            </a:xfrm>
          </p:grpSpPr>
          <p:sp>
            <p:nvSpPr>
              <p:cNvPr id="13" name="Freeform 13">
                <a:extLst>
                  <a:ext uri="{FF2B5EF4-FFF2-40B4-BE49-F238E27FC236}">
                    <a16:creationId xmlns:a16="http://schemas.microsoft.com/office/drawing/2014/main" id="{DAD95CB0-2056-E43A-61C3-25D018616EA8}"/>
                  </a:ext>
                </a:extLst>
              </p:cNvPr>
              <p:cNvSpPr/>
              <p:nvPr/>
            </p:nvSpPr>
            <p:spPr>
              <a:xfrm>
                <a:off x="63500" y="63500"/>
                <a:ext cx="883793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883793" h="876300">
                    <a:moveTo>
                      <a:pt x="288417" y="527304"/>
                    </a:moveTo>
                    <a:lnTo>
                      <a:pt x="285877" y="527304"/>
                    </a:lnTo>
                    <a:lnTo>
                      <a:pt x="285877" y="876300"/>
                    </a:lnTo>
                    <a:lnTo>
                      <a:pt x="0" y="876300"/>
                    </a:lnTo>
                    <a:lnTo>
                      <a:pt x="0" y="0"/>
                    </a:lnTo>
                    <a:lnTo>
                      <a:pt x="284734" y="0"/>
                    </a:lnTo>
                    <a:lnTo>
                      <a:pt x="284734" y="323088"/>
                    </a:lnTo>
                    <a:lnTo>
                      <a:pt x="287274" y="323088"/>
                    </a:lnTo>
                    <a:lnTo>
                      <a:pt x="521081" y="0"/>
                    </a:lnTo>
                    <a:lnTo>
                      <a:pt x="867664" y="0"/>
                    </a:lnTo>
                    <a:lnTo>
                      <a:pt x="538480" y="401066"/>
                    </a:lnTo>
                    <a:lnTo>
                      <a:pt x="883793" y="876300"/>
                    </a:lnTo>
                    <a:lnTo>
                      <a:pt x="522351" y="876300"/>
                    </a:lnTo>
                    <a:close/>
                  </a:path>
                </a:pathLst>
              </a:custGeom>
              <a:solidFill>
                <a:srgbClr val="95C43D"/>
              </a:solidFill>
            </p:spPr>
          </p:sp>
          <p:sp>
            <p:nvSpPr>
              <p:cNvPr id="14" name="Freeform 14">
                <a:extLst>
                  <a:ext uri="{FF2B5EF4-FFF2-40B4-BE49-F238E27FC236}">
                    <a16:creationId xmlns:a16="http://schemas.microsoft.com/office/drawing/2014/main" id="{FE43B696-F878-458D-E90E-88BC82C3A867}"/>
                  </a:ext>
                </a:extLst>
              </p:cNvPr>
              <p:cNvSpPr/>
              <p:nvPr/>
            </p:nvSpPr>
            <p:spPr>
              <a:xfrm>
                <a:off x="1010412" y="63500"/>
                <a:ext cx="623824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623824" h="876300">
                    <a:moveTo>
                      <a:pt x="0" y="0"/>
                    </a:moveTo>
                    <a:lnTo>
                      <a:pt x="602742" y="0"/>
                    </a:lnTo>
                    <a:lnTo>
                      <a:pt x="602742" y="245110"/>
                    </a:lnTo>
                    <a:lnTo>
                      <a:pt x="277241" y="245110"/>
                    </a:lnTo>
                    <a:lnTo>
                      <a:pt x="277241" y="320675"/>
                    </a:lnTo>
                    <a:lnTo>
                      <a:pt x="583057" y="320675"/>
                    </a:lnTo>
                    <a:lnTo>
                      <a:pt x="583057" y="549529"/>
                    </a:lnTo>
                    <a:lnTo>
                      <a:pt x="277241" y="549529"/>
                    </a:lnTo>
                    <a:lnTo>
                      <a:pt x="277241" y="631190"/>
                    </a:lnTo>
                    <a:lnTo>
                      <a:pt x="623824" y="631190"/>
                    </a:lnTo>
                    <a:lnTo>
                      <a:pt x="623824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95C43D"/>
              </a:solidFill>
            </p:spPr>
          </p:sp>
          <p:sp>
            <p:nvSpPr>
              <p:cNvPr id="15" name="Freeform 15">
                <a:extLst>
                  <a:ext uri="{FF2B5EF4-FFF2-40B4-BE49-F238E27FC236}">
                    <a16:creationId xmlns:a16="http://schemas.microsoft.com/office/drawing/2014/main" id="{8ECA0183-385C-3F9A-1278-0DA558D180C3}"/>
                  </a:ext>
                </a:extLst>
              </p:cNvPr>
              <p:cNvSpPr/>
              <p:nvPr/>
            </p:nvSpPr>
            <p:spPr>
              <a:xfrm>
                <a:off x="1757934" y="63500"/>
                <a:ext cx="815848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815848" h="876300">
                    <a:moveTo>
                      <a:pt x="0" y="0"/>
                    </a:moveTo>
                    <a:lnTo>
                      <a:pt x="293370" y="0"/>
                    </a:lnTo>
                    <a:lnTo>
                      <a:pt x="543433" y="444373"/>
                    </a:lnTo>
                    <a:lnTo>
                      <a:pt x="548386" y="444373"/>
                    </a:lnTo>
                    <a:lnTo>
                      <a:pt x="536067" y="0"/>
                    </a:lnTo>
                    <a:lnTo>
                      <a:pt x="815848" y="0"/>
                    </a:lnTo>
                    <a:lnTo>
                      <a:pt x="815848" y="876300"/>
                    </a:lnTo>
                    <a:lnTo>
                      <a:pt x="514985" y="876300"/>
                    </a:lnTo>
                    <a:lnTo>
                      <a:pt x="272415" y="457962"/>
                    </a:lnTo>
                    <a:lnTo>
                      <a:pt x="267462" y="457962"/>
                    </a:lnTo>
                    <a:lnTo>
                      <a:pt x="279781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95C43D"/>
              </a:solidFill>
            </p:spPr>
          </p:sp>
          <p:sp>
            <p:nvSpPr>
              <p:cNvPr id="16" name="Freeform 16">
                <a:extLst>
                  <a:ext uri="{FF2B5EF4-FFF2-40B4-BE49-F238E27FC236}">
                    <a16:creationId xmlns:a16="http://schemas.microsoft.com/office/drawing/2014/main" id="{09FA37F8-DEC5-CCAA-B96E-2D0637EE4F11}"/>
                  </a:ext>
                </a:extLst>
              </p:cNvPr>
              <p:cNvSpPr/>
              <p:nvPr/>
            </p:nvSpPr>
            <p:spPr>
              <a:xfrm>
                <a:off x="2624455" y="63500"/>
                <a:ext cx="972820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972820" h="876300">
                    <a:moveTo>
                      <a:pt x="625094" y="876300"/>
                    </a:moveTo>
                    <a:lnTo>
                      <a:pt x="330454" y="876300"/>
                    </a:lnTo>
                    <a:lnTo>
                      <a:pt x="330454" y="517398"/>
                    </a:lnTo>
                    <a:lnTo>
                      <a:pt x="0" y="0"/>
                    </a:lnTo>
                    <a:lnTo>
                      <a:pt x="355219" y="0"/>
                    </a:lnTo>
                    <a:lnTo>
                      <a:pt x="493903" y="257429"/>
                    </a:lnTo>
                    <a:lnTo>
                      <a:pt x="626237" y="0"/>
                    </a:lnTo>
                    <a:lnTo>
                      <a:pt x="972820" y="0"/>
                    </a:lnTo>
                    <a:lnTo>
                      <a:pt x="625094" y="517398"/>
                    </a:lnTo>
                    <a:close/>
                  </a:path>
                </a:pathLst>
              </a:custGeom>
              <a:solidFill>
                <a:srgbClr val="95C43D"/>
              </a:solidFill>
            </p:spPr>
          </p:sp>
          <p:sp>
            <p:nvSpPr>
              <p:cNvPr id="17" name="Freeform 17">
                <a:extLst>
                  <a:ext uri="{FF2B5EF4-FFF2-40B4-BE49-F238E27FC236}">
                    <a16:creationId xmlns:a16="http://schemas.microsoft.com/office/drawing/2014/main" id="{0FD48401-E5F0-2184-5EC8-473EE632EE55}"/>
                  </a:ext>
                </a:extLst>
              </p:cNvPr>
              <p:cNvSpPr/>
              <p:nvPr/>
            </p:nvSpPr>
            <p:spPr>
              <a:xfrm>
                <a:off x="3547872" y="63500"/>
                <a:ext cx="1000125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1000125" h="876300">
                    <a:moveTo>
                      <a:pt x="497586" y="305689"/>
                    </a:moveTo>
                    <a:lnTo>
                      <a:pt x="425704" y="522351"/>
                    </a:lnTo>
                    <a:lnTo>
                      <a:pt x="568071" y="522351"/>
                    </a:lnTo>
                    <a:close/>
                    <a:moveTo>
                      <a:pt x="345313" y="0"/>
                    </a:moveTo>
                    <a:lnTo>
                      <a:pt x="658495" y="0"/>
                    </a:lnTo>
                    <a:lnTo>
                      <a:pt x="1000125" y="876300"/>
                    </a:lnTo>
                    <a:lnTo>
                      <a:pt x="679450" y="876300"/>
                    </a:lnTo>
                    <a:lnTo>
                      <a:pt x="633603" y="747522"/>
                    </a:lnTo>
                    <a:lnTo>
                      <a:pt x="355219" y="747522"/>
                    </a:lnTo>
                    <a:lnTo>
                      <a:pt x="311912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95C43D"/>
              </a:solidFill>
            </p:spPr>
          </p:sp>
        </p:grpSp>
        <p:grpSp>
          <p:nvGrpSpPr>
            <p:cNvPr id="18" name="Group 18">
              <a:extLst>
                <a:ext uri="{FF2B5EF4-FFF2-40B4-BE49-F238E27FC236}">
                  <a16:creationId xmlns:a16="http://schemas.microsoft.com/office/drawing/2014/main" id="{7D0D32A5-5E33-19B4-96F4-CA2B72A45802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1654856" y="343119"/>
              <a:ext cx="1044499" cy="256520"/>
              <a:chOff x="0" y="0"/>
              <a:chExt cx="4085412" cy="1003338"/>
            </a:xfrm>
          </p:grpSpPr>
          <p:sp>
            <p:nvSpPr>
              <p:cNvPr id="19" name="Freeform 19">
                <a:extLst>
                  <a:ext uri="{FF2B5EF4-FFF2-40B4-BE49-F238E27FC236}">
                    <a16:creationId xmlns:a16="http://schemas.microsoft.com/office/drawing/2014/main" id="{C2B16113-636A-5DCD-382A-9A31EC65EAEB}"/>
                  </a:ext>
                </a:extLst>
              </p:cNvPr>
              <p:cNvSpPr/>
              <p:nvPr/>
            </p:nvSpPr>
            <p:spPr>
              <a:xfrm>
                <a:off x="63500" y="63500"/>
                <a:ext cx="623824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623824" h="876300">
                    <a:moveTo>
                      <a:pt x="0" y="0"/>
                    </a:moveTo>
                    <a:lnTo>
                      <a:pt x="602869" y="0"/>
                    </a:lnTo>
                    <a:lnTo>
                      <a:pt x="602869" y="245110"/>
                    </a:lnTo>
                    <a:lnTo>
                      <a:pt x="277241" y="245110"/>
                    </a:lnTo>
                    <a:lnTo>
                      <a:pt x="277241" y="320675"/>
                    </a:lnTo>
                    <a:lnTo>
                      <a:pt x="583057" y="320675"/>
                    </a:lnTo>
                    <a:lnTo>
                      <a:pt x="583057" y="549529"/>
                    </a:lnTo>
                    <a:lnTo>
                      <a:pt x="277241" y="549529"/>
                    </a:lnTo>
                    <a:lnTo>
                      <a:pt x="277241" y="631190"/>
                    </a:lnTo>
                    <a:lnTo>
                      <a:pt x="623824" y="631190"/>
                    </a:lnTo>
                    <a:lnTo>
                      <a:pt x="623824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20" name="Freeform 20">
                <a:extLst>
                  <a:ext uri="{FF2B5EF4-FFF2-40B4-BE49-F238E27FC236}">
                    <a16:creationId xmlns:a16="http://schemas.microsoft.com/office/drawing/2014/main" id="{CBC205A9-2BEC-7A77-F5D2-DF36D31D8A7D}"/>
                  </a:ext>
                </a:extLst>
              </p:cNvPr>
              <p:cNvSpPr/>
              <p:nvPr/>
            </p:nvSpPr>
            <p:spPr>
              <a:xfrm>
                <a:off x="709549" y="63500"/>
                <a:ext cx="1000252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1000252" h="876300">
                    <a:moveTo>
                      <a:pt x="497713" y="305689"/>
                    </a:moveTo>
                    <a:lnTo>
                      <a:pt x="425831" y="522351"/>
                    </a:lnTo>
                    <a:lnTo>
                      <a:pt x="568198" y="522351"/>
                    </a:lnTo>
                    <a:close/>
                    <a:moveTo>
                      <a:pt x="345440" y="0"/>
                    </a:moveTo>
                    <a:lnTo>
                      <a:pt x="658622" y="0"/>
                    </a:lnTo>
                    <a:lnTo>
                      <a:pt x="1000252" y="876300"/>
                    </a:lnTo>
                    <a:lnTo>
                      <a:pt x="679577" y="876300"/>
                    </a:lnTo>
                    <a:lnTo>
                      <a:pt x="633857" y="747522"/>
                    </a:lnTo>
                    <a:lnTo>
                      <a:pt x="355346" y="747522"/>
                    </a:lnTo>
                    <a:lnTo>
                      <a:pt x="312039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21" name="Freeform 21">
                <a:extLst>
                  <a:ext uri="{FF2B5EF4-FFF2-40B4-BE49-F238E27FC236}">
                    <a16:creationId xmlns:a16="http://schemas.microsoft.com/office/drawing/2014/main" id="{55D4EA0E-C63C-D55E-FAA6-2EEF7A50A724}"/>
                  </a:ext>
                </a:extLst>
              </p:cNvPr>
              <p:cNvSpPr/>
              <p:nvPr/>
            </p:nvSpPr>
            <p:spPr>
              <a:xfrm>
                <a:off x="1771650" y="63500"/>
                <a:ext cx="587883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587883" h="876300">
                    <a:moveTo>
                      <a:pt x="0" y="0"/>
                    </a:moveTo>
                    <a:lnTo>
                      <a:pt x="297053" y="0"/>
                    </a:lnTo>
                    <a:lnTo>
                      <a:pt x="297053" y="622554"/>
                    </a:lnTo>
                    <a:lnTo>
                      <a:pt x="587883" y="622554"/>
                    </a:lnTo>
                    <a:lnTo>
                      <a:pt x="587883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22" name="Freeform 22">
                <a:extLst>
                  <a:ext uri="{FF2B5EF4-FFF2-40B4-BE49-F238E27FC236}">
                    <a16:creationId xmlns:a16="http://schemas.microsoft.com/office/drawing/2014/main" id="{909220E0-BFB7-4637-35BA-433D3B213812}"/>
                  </a:ext>
                </a:extLst>
              </p:cNvPr>
              <p:cNvSpPr/>
              <p:nvPr/>
            </p:nvSpPr>
            <p:spPr>
              <a:xfrm>
                <a:off x="2375662" y="63500"/>
                <a:ext cx="725297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725297" h="876300">
                    <a:moveTo>
                      <a:pt x="509905" y="876300"/>
                    </a:moveTo>
                    <a:lnTo>
                      <a:pt x="215265" y="876300"/>
                    </a:lnTo>
                    <a:lnTo>
                      <a:pt x="215265" y="248793"/>
                    </a:lnTo>
                    <a:lnTo>
                      <a:pt x="0" y="248793"/>
                    </a:lnTo>
                    <a:lnTo>
                      <a:pt x="0" y="0"/>
                    </a:lnTo>
                    <a:lnTo>
                      <a:pt x="725297" y="0"/>
                    </a:lnTo>
                    <a:lnTo>
                      <a:pt x="725297" y="248793"/>
                    </a:lnTo>
                    <a:lnTo>
                      <a:pt x="509905" y="248793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23" name="Freeform 23">
                <a:extLst>
                  <a:ext uri="{FF2B5EF4-FFF2-40B4-BE49-F238E27FC236}">
                    <a16:creationId xmlns:a16="http://schemas.microsoft.com/office/drawing/2014/main" id="{6C40DF21-B237-F0EC-9F69-D90A153A73EE}"/>
                  </a:ext>
                </a:extLst>
              </p:cNvPr>
              <p:cNvSpPr/>
              <p:nvPr/>
            </p:nvSpPr>
            <p:spPr>
              <a:xfrm>
                <a:off x="3192526" y="63500"/>
                <a:ext cx="829437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829437" h="876300">
                    <a:moveTo>
                      <a:pt x="534797" y="543433"/>
                    </a:moveTo>
                    <a:lnTo>
                      <a:pt x="294640" y="543433"/>
                    </a:lnTo>
                    <a:lnTo>
                      <a:pt x="294640" y="876300"/>
                    </a:lnTo>
                    <a:lnTo>
                      <a:pt x="0" y="876300"/>
                    </a:lnTo>
                    <a:lnTo>
                      <a:pt x="0" y="0"/>
                    </a:lnTo>
                    <a:lnTo>
                      <a:pt x="293370" y="0"/>
                    </a:lnTo>
                    <a:lnTo>
                      <a:pt x="293370" y="297053"/>
                    </a:lnTo>
                    <a:lnTo>
                      <a:pt x="533527" y="297053"/>
                    </a:lnTo>
                    <a:lnTo>
                      <a:pt x="533527" y="0"/>
                    </a:lnTo>
                    <a:lnTo>
                      <a:pt x="829437" y="0"/>
                    </a:lnTo>
                    <a:lnTo>
                      <a:pt x="829437" y="876300"/>
                    </a:lnTo>
                    <a:lnTo>
                      <a:pt x="534796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</p:grpSp>
        <p:grpSp>
          <p:nvGrpSpPr>
            <p:cNvPr id="24" name="Group 24">
              <a:extLst>
                <a:ext uri="{FF2B5EF4-FFF2-40B4-BE49-F238E27FC236}">
                  <a16:creationId xmlns:a16="http://schemas.microsoft.com/office/drawing/2014/main" id="{80435A00-6401-7A08-9100-02CF3AF19438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1385402" y="972385"/>
              <a:ext cx="1342111" cy="177356"/>
              <a:chOff x="0" y="0"/>
              <a:chExt cx="5249482" cy="693699"/>
            </a:xfrm>
          </p:grpSpPr>
          <p:sp>
            <p:nvSpPr>
              <p:cNvPr id="25" name="Freeform 25">
                <a:extLst>
                  <a:ext uri="{FF2B5EF4-FFF2-40B4-BE49-F238E27FC236}">
                    <a16:creationId xmlns:a16="http://schemas.microsoft.com/office/drawing/2014/main" id="{BAC9D3AA-FFC4-F293-8F86-8EE2E6E95D37}"/>
                  </a:ext>
                </a:extLst>
              </p:cNvPr>
              <p:cNvSpPr/>
              <p:nvPr/>
            </p:nvSpPr>
            <p:spPr>
              <a:xfrm>
                <a:off x="63500" y="63500"/>
                <a:ext cx="496824" cy="566801"/>
              </a:xfrm>
              <a:custGeom>
                <a:avLst/>
                <a:gdLst/>
                <a:ahLst/>
                <a:cxnLst/>
                <a:rect l="l" t="t" r="r" b="b"/>
                <a:pathLst>
                  <a:path w="496824" h="566801">
                    <a:moveTo>
                      <a:pt x="415163" y="140208"/>
                    </a:moveTo>
                    <a:cubicBezTo>
                      <a:pt x="400939" y="120904"/>
                      <a:pt x="382397" y="106807"/>
                      <a:pt x="359537" y="97917"/>
                    </a:cubicBezTo>
                    <a:cubicBezTo>
                      <a:pt x="336677" y="89027"/>
                      <a:pt x="314325" y="84582"/>
                      <a:pt x="292481" y="84582"/>
                    </a:cubicBezTo>
                    <a:cubicBezTo>
                      <a:pt x="264541" y="84582"/>
                      <a:pt x="239141" y="89662"/>
                      <a:pt x="216281" y="99822"/>
                    </a:cubicBezTo>
                    <a:cubicBezTo>
                      <a:pt x="193421" y="109982"/>
                      <a:pt x="173736" y="123952"/>
                      <a:pt x="157226" y="141732"/>
                    </a:cubicBezTo>
                    <a:cubicBezTo>
                      <a:pt x="140716" y="159512"/>
                      <a:pt x="128016" y="180340"/>
                      <a:pt x="119126" y="204216"/>
                    </a:cubicBezTo>
                    <a:cubicBezTo>
                      <a:pt x="110236" y="228092"/>
                      <a:pt x="105791" y="254000"/>
                      <a:pt x="105791" y="281940"/>
                    </a:cubicBezTo>
                    <a:cubicBezTo>
                      <a:pt x="105791" y="311404"/>
                      <a:pt x="110109" y="338328"/>
                      <a:pt x="118745" y="362712"/>
                    </a:cubicBezTo>
                    <a:cubicBezTo>
                      <a:pt x="127381" y="387096"/>
                      <a:pt x="139700" y="407924"/>
                      <a:pt x="155829" y="425450"/>
                    </a:cubicBezTo>
                    <a:cubicBezTo>
                      <a:pt x="171958" y="442976"/>
                      <a:pt x="191008" y="456565"/>
                      <a:pt x="213360" y="466217"/>
                    </a:cubicBezTo>
                    <a:cubicBezTo>
                      <a:pt x="235712" y="475869"/>
                      <a:pt x="260858" y="480695"/>
                      <a:pt x="288798" y="480695"/>
                    </a:cubicBezTo>
                    <a:cubicBezTo>
                      <a:pt x="317754" y="480695"/>
                      <a:pt x="343408" y="474980"/>
                      <a:pt x="365760" y="463550"/>
                    </a:cubicBezTo>
                    <a:cubicBezTo>
                      <a:pt x="388112" y="452120"/>
                      <a:pt x="406146" y="437007"/>
                      <a:pt x="419862" y="418211"/>
                    </a:cubicBezTo>
                    <a:lnTo>
                      <a:pt x="496824" y="472313"/>
                    </a:lnTo>
                    <a:cubicBezTo>
                      <a:pt x="472948" y="502285"/>
                      <a:pt x="443738" y="525526"/>
                      <a:pt x="409194" y="542036"/>
                    </a:cubicBezTo>
                    <a:cubicBezTo>
                      <a:pt x="374650" y="558546"/>
                      <a:pt x="334264" y="566801"/>
                      <a:pt x="288036" y="566801"/>
                    </a:cubicBezTo>
                    <a:cubicBezTo>
                      <a:pt x="245872" y="566801"/>
                      <a:pt x="207137" y="559816"/>
                      <a:pt x="171958" y="545846"/>
                    </a:cubicBezTo>
                    <a:cubicBezTo>
                      <a:pt x="136779" y="531876"/>
                      <a:pt x="106299" y="512318"/>
                      <a:pt x="80899" y="487172"/>
                    </a:cubicBezTo>
                    <a:cubicBezTo>
                      <a:pt x="55499" y="462026"/>
                      <a:pt x="35687" y="432181"/>
                      <a:pt x="21463" y="397256"/>
                    </a:cubicBezTo>
                    <a:cubicBezTo>
                      <a:pt x="7239" y="362331"/>
                      <a:pt x="0" y="323977"/>
                      <a:pt x="0" y="281813"/>
                    </a:cubicBezTo>
                    <a:cubicBezTo>
                      <a:pt x="0" y="238633"/>
                      <a:pt x="7493" y="199644"/>
                      <a:pt x="22479" y="164846"/>
                    </a:cubicBezTo>
                    <a:cubicBezTo>
                      <a:pt x="37465" y="130048"/>
                      <a:pt x="58039" y="100457"/>
                      <a:pt x="84201" y="76073"/>
                    </a:cubicBezTo>
                    <a:cubicBezTo>
                      <a:pt x="110363" y="51689"/>
                      <a:pt x="141224" y="32893"/>
                      <a:pt x="176784" y="19685"/>
                    </a:cubicBezTo>
                    <a:cubicBezTo>
                      <a:pt x="212344" y="6477"/>
                      <a:pt x="250825" y="0"/>
                      <a:pt x="292481" y="0"/>
                    </a:cubicBezTo>
                    <a:cubicBezTo>
                      <a:pt x="309753" y="0"/>
                      <a:pt x="327787" y="1651"/>
                      <a:pt x="346583" y="4953"/>
                    </a:cubicBezTo>
                    <a:cubicBezTo>
                      <a:pt x="365379" y="8255"/>
                      <a:pt x="383413" y="13335"/>
                      <a:pt x="400685" y="20193"/>
                    </a:cubicBezTo>
                    <a:cubicBezTo>
                      <a:pt x="417957" y="27051"/>
                      <a:pt x="434213" y="35560"/>
                      <a:pt x="449453" y="45720"/>
                    </a:cubicBezTo>
                    <a:cubicBezTo>
                      <a:pt x="464693" y="55880"/>
                      <a:pt x="477647" y="68072"/>
                      <a:pt x="488315" y="82296"/>
                    </a:cubicBezTo>
                    <a:close/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26" name="Freeform 26">
                <a:extLst>
                  <a:ext uri="{FF2B5EF4-FFF2-40B4-BE49-F238E27FC236}">
                    <a16:creationId xmlns:a16="http://schemas.microsoft.com/office/drawing/2014/main" id="{C876D902-E941-5F1B-48F5-198A4034B1E1}"/>
                  </a:ext>
                </a:extLst>
              </p:cNvPr>
              <p:cNvSpPr/>
              <p:nvPr/>
            </p:nvSpPr>
            <p:spPr>
              <a:xfrm>
                <a:off x="591947" y="63500"/>
                <a:ext cx="579882" cy="566928"/>
              </a:xfrm>
              <a:custGeom>
                <a:avLst/>
                <a:gdLst/>
                <a:ahLst/>
                <a:cxnLst/>
                <a:rect l="l" t="t" r="r" b="b"/>
                <a:pathLst>
                  <a:path w="579882" h="566928">
                    <a:moveTo>
                      <a:pt x="104521" y="281813"/>
                    </a:moveTo>
                    <a:cubicBezTo>
                      <a:pt x="104521" y="310769"/>
                      <a:pt x="108966" y="337312"/>
                      <a:pt x="117856" y="361442"/>
                    </a:cubicBezTo>
                    <a:cubicBezTo>
                      <a:pt x="126746" y="385572"/>
                      <a:pt x="139446" y="406527"/>
                      <a:pt x="155956" y="424307"/>
                    </a:cubicBezTo>
                    <a:cubicBezTo>
                      <a:pt x="172466" y="442087"/>
                      <a:pt x="192024" y="455930"/>
                      <a:pt x="214630" y="465836"/>
                    </a:cubicBezTo>
                    <a:cubicBezTo>
                      <a:pt x="237236" y="475742"/>
                      <a:pt x="262255" y="480695"/>
                      <a:pt x="289687" y="480695"/>
                    </a:cubicBezTo>
                    <a:cubicBezTo>
                      <a:pt x="317119" y="480695"/>
                      <a:pt x="342265" y="475742"/>
                      <a:pt x="365125" y="465836"/>
                    </a:cubicBezTo>
                    <a:cubicBezTo>
                      <a:pt x="387985" y="455930"/>
                      <a:pt x="407543" y="442087"/>
                      <a:pt x="424053" y="424307"/>
                    </a:cubicBezTo>
                    <a:cubicBezTo>
                      <a:pt x="440563" y="406527"/>
                      <a:pt x="453263" y="385572"/>
                      <a:pt x="462153" y="361442"/>
                    </a:cubicBezTo>
                    <a:cubicBezTo>
                      <a:pt x="471043" y="337312"/>
                      <a:pt x="475488" y="310769"/>
                      <a:pt x="475488" y="281813"/>
                    </a:cubicBezTo>
                    <a:cubicBezTo>
                      <a:pt x="475488" y="253873"/>
                      <a:pt x="471043" y="227965"/>
                      <a:pt x="462153" y="204089"/>
                    </a:cubicBezTo>
                    <a:cubicBezTo>
                      <a:pt x="453263" y="180213"/>
                      <a:pt x="440690" y="159385"/>
                      <a:pt x="424434" y="141605"/>
                    </a:cubicBezTo>
                    <a:cubicBezTo>
                      <a:pt x="408178" y="123825"/>
                      <a:pt x="388620" y="109855"/>
                      <a:pt x="365760" y="99695"/>
                    </a:cubicBezTo>
                    <a:cubicBezTo>
                      <a:pt x="342900" y="89535"/>
                      <a:pt x="317500" y="84455"/>
                      <a:pt x="289560" y="84455"/>
                    </a:cubicBezTo>
                    <a:cubicBezTo>
                      <a:pt x="261620" y="84455"/>
                      <a:pt x="236347" y="89535"/>
                      <a:pt x="213741" y="99695"/>
                    </a:cubicBezTo>
                    <a:cubicBezTo>
                      <a:pt x="191135" y="109855"/>
                      <a:pt x="171704" y="123825"/>
                      <a:pt x="155448" y="141605"/>
                    </a:cubicBezTo>
                    <a:cubicBezTo>
                      <a:pt x="139192" y="159385"/>
                      <a:pt x="126619" y="180213"/>
                      <a:pt x="117729" y="204089"/>
                    </a:cubicBezTo>
                    <a:cubicBezTo>
                      <a:pt x="108839" y="227965"/>
                      <a:pt x="104394" y="253873"/>
                      <a:pt x="104394" y="281813"/>
                    </a:cubicBezTo>
                    <a:moveTo>
                      <a:pt x="0" y="281813"/>
                    </a:moveTo>
                    <a:cubicBezTo>
                      <a:pt x="0" y="238633"/>
                      <a:pt x="7239" y="199644"/>
                      <a:pt x="21717" y="164846"/>
                    </a:cubicBezTo>
                    <a:cubicBezTo>
                      <a:pt x="36195" y="130048"/>
                      <a:pt x="56261" y="100457"/>
                      <a:pt x="81915" y="76073"/>
                    </a:cubicBezTo>
                    <a:cubicBezTo>
                      <a:pt x="107569" y="51689"/>
                      <a:pt x="138049" y="32893"/>
                      <a:pt x="173355" y="19685"/>
                    </a:cubicBezTo>
                    <a:cubicBezTo>
                      <a:pt x="208661" y="6477"/>
                      <a:pt x="247269" y="0"/>
                      <a:pt x="288925" y="0"/>
                    </a:cubicBezTo>
                    <a:cubicBezTo>
                      <a:pt x="331089" y="0"/>
                      <a:pt x="369951" y="6604"/>
                      <a:pt x="405511" y="19812"/>
                    </a:cubicBezTo>
                    <a:cubicBezTo>
                      <a:pt x="441071" y="33020"/>
                      <a:pt x="471678" y="51816"/>
                      <a:pt x="497586" y="76200"/>
                    </a:cubicBezTo>
                    <a:cubicBezTo>
                      <a:pt x="523494" y="100584"/>
                      <a:pt x="543687" y="130175"/>
                      <a:pt x="558165" y="164973"/>
                    </a:cubicBezTo>
                    <a:cubicBezTo>
                      <a:pt x="572643" y="199771"/>
                      <a:pt x="579882" y="238760"/>
                      <a:pt x="579882" y="281940"/>
                    </a:cubicBezTo>
                    <a:cubicBezTo>
                      <a:pt x="579882" y="324104"/>
                      <a:pt x="572643" y="362585"/>
                      <a:pt x="558165" y="397383"/>
                    </a:cubicBezTo>
                    <a:cubicBezTo>
                      <a:pt x="543687" y="432181"/>
                      <a:pt x="523494" y="462153"/>
                      <a:pt x="497586" y="487299"/>
                    </a:cubicBezTo>
                    <a:cubicBezTo>
                      <a:pt x="471678" y="512445"/>
                      <a:pt x="440944" y="532003"/>
                      <a:pt x="405384" y="545973"/>
                    </a:cubicBezTo>
                    <a:cubicBezTo>
                      <a:pt x="369824" y="559943"/>
                      <a:pt x="330962" y="566928"/>
                      <a:pt x="288798" y="566928"/>
                    </a:cubicBezTo>
                    <a:cubicBezTo>
                      <a:pt x="247142" y="566928"/>
                      <a:pt x="208661" y="559943"/>
                      <a:pt x="173355" y="545973"/>
                    </a:cubicBezTo>
                    <a:cubicBezTo>
                      <a:pt x="138049" y="532003"/>
                      <a:pt x="107569" y="512445"/>
                      <a:pt x="81915" y="487299"/>
                    </a:cubicBezTo>
                    <a:cubicBezTo>
                      <a:pt x="56261" y="462153"/>
                      <a:pt x="36195" y="432181"/>
                      <a:pt x="21717" y="397383"/>
                    </a:cubicBezTo>
                    <a:cubicBezTo>
                      <a:pt x="7239" y="362585"/>
                      <a:pt x="0" y="324104"/>
                      <a:pt x="0" y="281940"/>
                    </a:cubicBezTo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27" name="Freeform 27">
                <a:extLst>
                  <a:ext uri="{FF2B5EF4-FFF2-40B4-BE49-F238E27FC236}">
                    <a16:creationId xmlns:a16="http://schemas.microsoft.com/office/drawing/2014/main" id="{C54C612A-FC93-85EE-D03F-8DDD9F816C86}"/>
                  </a:ext>
                </a:extLst>
              </p:cNvPr>
              <p:cNvSpPr/>
              <p:nvPr/>
            </p:nvSpPr>
            <p:spPr>
              <a:xfrm>
                <a:off x="1264793" y="77216"/>
                <a:ext cx="475234" cy="539242"/>
              </a:xfrm>
              <a:custGeom>
                <a:avLst/>
                <a:gdLst/>
                <a:ahLst/>
                <a:cxnLst/>
                <a:rect l="l" t="t" r="r" b="b"/>
                <a:pathLst>
                  <a:path w="475234" h="539242">
                    <a:moveTo>
                      <a:pt x="0" y="0"/>
                    </a:moveTo>
                    <a:lnTo>
                      <a:pt x="127127" y="0"/>
                    </a:lnTo>
                    <a:lnTo>
                      <a:pt x="377698" y="403733"/>
                    </a:lnTo>
                    <a:lnTo>
                      <a:pt x="379222" y="403733"/>
                    </a:lnTo>
                    <a:lnTo>
                      <a:pt x="379222" y="0"/>
                    </a:lnTo>
                    <a:lnTo>
                      <a:pt x="475234" y="0"/>
                    </a:lnTo>
                    <a:lnTo>
                      <a:pt x="475234" y="539242"/>
                    </a:lnTo>
                    <a:lnTo>
                      <a:pt x="353314" y="539242"/>
                    </a:lnTo>
                    <a:lnTo>
                      <a:pt x="97409" y="122682"/>
                    </a:lnTo>
                    <a:lnTo>
                      <a:pt x="95885" y="122682"/>
                    </a:lnTo>
                    <a:lnTo>
                      <a:pt x="95885" y="539242"/>
                    </a:lnTo>
                    <a:lnTo>
                      <a:pt x="0" y="539242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28" name="Freeform 28">
                <a:extLst>
                  <a:ext uri="{FF2B5EF4-FFF2-40B4-BE49-F238E27FC236}">
                    <a16:creationId xmlns:a16="http://schemas.microsoft.com/office/drawing/2014/main" id="{19CEF25E-DB9B-F096-B8FA-4503291948AA}"/>
                  </a:ext>
                </a:extLst>
              </p:cNvPr>
              <p:cNvSpPr/>
              <p:nvPr/>
            </p:nvSpPr>
            <p:spPr>
              <a:xfrm>
                <a:off x="1791081" y="77216"/>
                <a:ext cx="512572" cy="539242"/>
              </a:xfrm>
              <a:custGeom>
                <a:avLst/>
                <a:gdLst/>
                <a:ahLst/>
                <a:cxnLst/>
                <a:rect l="l" t="t" r="r" b="b"/>
                <a:pathLst>
                  <a:path w="512572" h="539242">
                    <a:moveTo>
                      <a:pt x="0" y="0"/>
                    </a:moveTo>
                    <a:lnTo>
                      <a:pt x="107442" y="0"/>
                    </a:lnTo>
                    <a:lnTo>
                      <a:pt x="255905" y="415163"/>
                    </a:lnTo>
                    <a:lnTo>
                      <a:pt x="258953" y="415163"/>
                    </a:lnTo>
                    <a:lnTo>
                      <a:pt x="409067" y="0"/>
                    </a:lnTo>
                    <a:lnTo>
                      <a:pt x="512572" y="0"/>
                    </a:lnTo>
                    <a:lnTo>
                      <a:pt x="296291" y="539242"/>
                    </a:lnTo>
                    <a:lnTo>
                      <a:pt x="213233" y="539242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29" name="Freeform 29">
                <a:extLst>
                  <a:ext uri="{FF2B5EF4-FFF2-40B4-BE49-F238E27FC236}">
                    <a16:creationId xmlns:a16="http://schemas.microsoft.com/office/drawing/2014/main" id="{5491D764-1B9C-B38C-399A-C77D1C97FF3D}"/>
                  </a:ext>
                </a:extLst>
              </p:cNvPr>
              <p:cNvSpPr/>
              <p:nvPr/>
            </p:nvSpPr>
            <p:spPr>
              <a:xfrm>
                <a:off x="2355469" y="77216"/>
                <a:ext cx="370967" cy="539496"/>
              </a:xfrm>
              <a:custGeom>
                <a:avLst/>
                <a:gdLst/>
                <a:ahLst/>
                <a:cxnLst/>
                <a:rect l="l" t="t" r="r" b="b"/>
                <a:pathLst>
                  <a:path w="370967" h="539496">
                    <a:moveTo>
                      <a:pt x="0" y="0"/>
                    </a:moveTo>
                    <a:lnTo>
                      <a:pt x="357251" y="0"/>
                    </a:lnTo>
                    <a:lnTo>
                      <a:pt x="357251" y="83820"/>
                    </a:lnTo>
                    <a:lnTo>
                      <a:pt x="96012" y="83820"/>
                    </a:lnTo>
                    <a:lnTo>
                      <a:pt x="96012" y="220980"/>
                    </a:lnTo>
                    <a:lnTo>
                      <a:pt x="343535" y="220980"/>
                    </a:lnTo>
                    <a:lnTo>
                      <a:pt x="343535" y="301752"/>
                    </a:lnTo>
                    <a:lnTo>
                      <a:pt x="96012" y="301752"/>
                    </a:lnTo>
                    <a:lnTo>
                      <a:pt x="96012" y="454152"/>
                    </a:lnTo>
                    <a:lnTo>
                      <a:pt x="370967" y="454152"/>
                    </a:lnTo>
                    <a:lnTo>
                      <a:pt x="370967" y="539496"/>
                    </a:lnTo>
                    <a:lnTo>
                      <a:pt x="0" y="539496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30" name="Freeform 30">
                <a:extLst>
                  <a:ext uri="{FF2B5EF4-FFF2-40B4-BE49-F238E27FC236}">
                    <a16:creationId xmlns:a16="http://schemas.microsoft.com/office/drawing/2014/main" id="{3AAE17B8-2F7A-7EFF-9645-4F0A2FC847AB}"/>
                  </a:ext>
                </a:extLst>
              </p:cNvPr>
              <p:cNvSpPr/>
              <p:nvPr/>
            </p:nvSpPr>
            <p:spPr>
              <a:xfrm>
                <a:off x="2820797" y="77216"/>
                <a:ext cx="475488" cy="539242"/>
              </a:xfrm>
              <a:custGeom>
                <a:avLst/>
                <a:gdLst/>
                <a:ahLst/>
                <a:cxnLst/>
                <a:rect l="l" t="t" r="r" b="b"/>
                <a:pathLst>
                  <a:path w="475488" h="539242">
                    <a:moveTo>
                      <a:pt x="127" y="0"/>
                    </a:moveTo>
                    <a:lnTo>
                      <a:pt x="127381" y="0"/>
                    </a:lnTo>
                    <a:lnTo>
                      <a:pt x="377952" y="403733"/>
                    </a:lnTo>
                    <a:lnTo>
                      <a:pt x="379476" y="403733"/>
                    </a:lnTo>
                    <a:lnTo>
                      <a:pt x="379476" y="0"/>
                    </a:lnTo>
                    <a:lnTo>
                      <a:pt x="475488" y="0"/>
                    </a:lnTo>
                    <a:lnTo>
                      <a:pt x="475488" y="539242"/>
                    </a:lnTo>
                    <a:lnTo>
                      <a:pt x="353568" y="539242"/>
                    </a:lnTo>
                    <a:lnTo>
                      <a:pt x="97536" y="122682"/>
                    </a:lnTo>
                    <a:lnTo>
                      <a:pt x="96012" y="122682"/>
                    </a:lnTo>
                    <a:lnTo>
                      <a:pt x="96012" y="539242"/>
                    </a:lnTo>
                    <a:lnTo>
                      <a:pt x="0" y="539242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31" name="Freeform 31">
                <a:extLst>
                  <a:ext uri="{FF2B5EF4-FFF2-40B4-BE49-F238E27FC236}">
                    <a16:creationId xmlns:a16="http://schemas.microsoft.com/office/drawing/2014/main" id="{A89224FC-9ECA-85DC-36C7-D5BB4F3ED8FF}"/>
                  </a:ext>
                </a:extLst>
              </p:cNvPr>
              <p:cNvSpPr/>
              <p:nvPr/>
            </p:nvSpPr>
            <p:spPr>
              <a:xfrm>
                <a:off x="3357880" y="77216"/>
                <a:ext cx="426593" cy="539242"/>
              </a:xfrm>
              <a:custGeom>
                <a:avLst/>
                <a:gdLst/>
                <a:ahLst/>
                <a:cxnLst/>
                <a:rect l="l" t="t" r="r" b="b"/>
                <a:pathLst>
                  <a:path w="426593" h="539242">
                    <a:moveTo>
                      <a:pt x="165227" y="83820"/>
                    </a:moveTo>
                    <a:lnTo>
                      <a:pt x="0" y="83820"/>
                    </a:lnTo>
                    <a:lnTo>
                      <a:pt x="0" y="0"/>
                    </a:lnTo>
                    <a:lnTo>
                      <a:pt x="426593" y="0"/>
                    </a:lnTo>
                    <a:lnTo>
                      <a:pt x="426593" y="83820"/>
                    </a:lnTo>
                    <a:lnTo>
                      <a:pt x="261239" y="83820"/>
                    </a:lnTo>
                    <a:lnTo>
                      <a:pt x="261239" y="539242"/>
                    </a:lnTo>
                    <a:lnTo>
                      <a:pt x="165227" y="539242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32" name="Freeform 32">
                <a:extLst>
                  <a:ext uri="{FF2B5EF4-FFF2-40B4-BE49-F238E27FC236}">
                    <a16:creationId xmlns:a16="http://schemas.microsoft.com/office/drawing/2014/main" id="{AAF5F41A-7485-6587-9B19-F35D5F7E2B73}"/>
                  </a:ext>
                </a:extLst>
              </p:cNvPr>
              <p:cNvSpPr/>
              <p:nvPr/>
            </p:nvSpPr>
            <p:spPr>
              <a:xfrm>
                <a:off x="3847719" y="77216"/>
                <a:ext cx="96012" cy="539242"/>
              </a:xfrm>
              <a:custGeom>
                <a:avLst/>
                <a:gdLst/>
                <a:ahLst/>
                <a:cxnLst/>
                <a:rect l="l" t="t" r="r" b="b"/>
                <a:pathLst>
                  <a:path w="96012" h="539242">
                    <a:moveTo>
                      <a:pt x="0" y="0"/>
                    </a:moveTo>
                    <a:lnTo>
                      <a:pt x="96012" y="0"/>
                    </a:lnTo>
                    <a:lnTo>
                      <a:pt x="96012" y="539242"/>
                    </a:lnTo>
                    <a:lnTo>
                      <a:pt x="0" y="539242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33" name="Freeform 33">
                <a:extLst>
                  <a:ext uri="{FF2B5EF4-FFF2-40B4-BE49-F238E27FC236}">
                    <a16:creationId xmlns:a16="http://schemas.microsoft.com/office/drawing/2014/main" id="{81064B99-3104-35BF-3F3C-15F7064BB39F}"/>
                  </a:ext>
                </a:extLst>
              </p:cNvPr>
              <p:cNvSpPr/>
              <p:nvPr/>
            </p:nvSpPr>
            <p:spPr>
              <a:xfrm>
                <a:off x="4037965" y="63500"/>
                <a:ext cx="579755" cy="566928"/>
              </a:xfrm>
              <a:custGeom>
                <a:avLst/>
                <a:gdLst/>
                <a:ahLst/>
                <a:cxnLst/>
                <a:rect l="l" t="t" r="r" b="b"/>
                <a:pathLst>
                  <a:path w="579755" h="566928">
                    <a:moveTo>
                      <a:pt x="104521" y="281813"/>
                    </a:moveTo>
                    <a:cubicBezTo>
                      <a:pt x="104521" y="310769"/>
                      <a:pt x="108966" y="337312"/>
                      <a:pt x="117856" y="361442"/>
                    </a:cubicBezTo>
                    <a:cubicBezTo>
                      <a:pt x="126746" y="385572"/>
                      <a:pt x="139446" y="406527"/>
                      <a:pt x="155956" y="424307"/>
                    </a:cubicBezTo>
                    <a:cubicBezTo>
                      <a:pt x="172466" y="442087"/>
                      <a:pt x="192024" y="455930"/>
                      <a:pt x="214630" y="465836"/>
                    </a:cubicBezTo>
                    <a:cubicBezTo>
                      <a:pt x="237236" y="475742"/>
                      <a:pt x="262255" y="480695"/>
                      <a:pt x="289687" y="480695"/>
                    </a:cubicBezTo>
                    <a:cubicBezTo>
                      <a:pt x="317119" y="480695"/>
                      <a:pt x="342265" y="475742"/>
                      <a:pt x="365125" y="465836"/>
                    </a:cubicBezTo>
                    <a:cubicBezTo>
                      <a:pt x="387985" y="455930"/>
                      <a:pt x="407670" y="442087"/>
                      <a:pt x="424180" y="424307"/>
                    </a:cubicBezTo>
                    <a:cubicBezTo>
                      <a:pt x="440690" y="406527"/>
                      <a:pt x="453390" y="385572"/>
                      <a:pt x="462280" y="361442"/>
                    </a:cubicBezTo>
                    <a:cubicBezTo>
                      <a:pt x="471170" y="337312"/>
                      <a:pt x="475615" y="310769"/>
                      <a:pt x="475615" y="281813"/>
                    </a:cubicBezTo>
                    <a:cubicBezTo>
                      <a:pt x="475615" y="253873"/>
                      <a:pt x="471169" y="227965"/>
                      <a:pt x="462280" y="204089"/>
                    </a:cubicBezTo>
                    <a:cubicBezTo>
                      <a:pt x="453390" y="180213"/>
                      <a:pt x="440817" y="159385"/>
                      <a:pt x="424561" y="141605"/>
                    </a:cubicBezTo>
                    <a:cubicBezTo>
                      <a:pt x="408305" y="123825"/>
                      <a:pt x="388747" y="109855"/>
                      <a:pt x="365887" y="99695"/>
                    </a:cubicBezTo>
                    <a:cubicBezTo>
                      <a:pt x="343027" y="89535"/>
                      <a:pt x="317627" y="84455"/>
                      <a:pt x="289687" y="84455"/>
                    </a:cubicBezTo>
                    <a:cubicBezTo>
                      <a:pt x="261747" y="84455"/>
                      <a:pt x="236474" y="89535"/>
                      <a:pt x="213868" y="99695"/>
                    </a:cubicBezTo>
                    <a:cubicBezTo>
                      <a:pt x="191262" y="109855"/>
                      <a:pt x="171831" y="123825"/>
                      <a:pt x="155575" y="141605"/>
                    </a:cubicBezTo>
                    <a:cubicBezTo>
                      <a:pt x="139319" y="159385"/>
                      <a:pt x="126746" y="180213"/>
                      <a:pt x="117856" y="204089"/>
                    </a:cubicBezTo>
                    <a:cubicBezTo>
                      <a:pt x="108966" y="227965"/>
                      <a:pt x="104521" y="253873"/>
                      <a:pt x="104521" y="281813"/>
                    </a:cubicBezTo>
                    <a:moveTo>
                      <a:pt x="127" y="281813"/>
                    </a:moveTo>
                    <a:cubicBezTo>
                      <a:pt x="127" y="238633"/>
                      <a:pt x="7366" y="199644"/>
                      <a:pt x="21844" y="164846"/>
                    </a:cubicBezTo>
                    <a:cubicBezTo>
                      <a:pt x="36322" y="130048"/>
                      <a:pt x="56388" y="100457"/>
                      <a:pt x="82042" y="76073"/>
                    </a:cubicBezTo>
                    <a:cubicBezTo>
                      <a:pt x="107696" y="51689"/>
                      <a:pt x="138176" y="32893"/>
                      <a:pt x="173482" y="19685"/>
                    </a:cubicBezTo>
                    <a:cubicBezTo>
                      <a:pt x="208788" y="6477"/>
                      <a:pt x="247142" y="0"/>
                      <a:pt x="288798" y="0"/>
                    </a:cubicBezTo>
                    <a:cubicBezTo>
                      <a:pt x="330962" y="0"/>
                      <a:pt x="369824" y="6604"/>
                      <a:pt x="405257" y="19812"/>
                    </a:cubicBezTo>
                    <a:cubicBezTo>
                      <a:pt x="440690" y="33020"/>
                      <a:pt x="471551" y="51816"/>
                      <a:pt x="497459" y="76200"/>
                    </a:cubicBezTo>
                    <a:cubicBezTo>
                      <a:pt x="523367" y="100584"/>
                      <a:pt x="543560" y="130175"/>
                      <a:pt x="558038" y="164973"/>
                    </a:cubicBezTo>
                    <a:cubicBezTo>
                      <a:pt x="572516" y="199771"/>
                      <a:pt x="579755" y="238760"/>
                      <a:pt x="579755" y="281940"/>
                    </a:cubicBezTo>
                    <a:cubicBezTo>
                      <a:pt x="579755" y="324104"/>
                      <a:pt x="572516" y="362585"/>
                      <a:pt x="558038" y="397383"/>
                    </a:cubicBezTo>
                    <a:cubicBezTo>
                      <a:pt x="543560" y="432181"/>
                      <a:pt x="523367" y="462153"/>
                      <a:pt x="497459" y="487299"/>
                    </a:cubicBezTo>
                    <a:cubicBezTo>
                      <a:pt x="471552" y="512445"/>
                      <a:pt x="440817" y="532003"/>
                      <a:pt x="405257" y="545973"/>
                    </a:cubicBezTo>
                    <a:cubicBezTo>
                      <a:pt x="369697" y="559943"/>
                      <a:pt x="330962" y="566928"/>
                      <a:pt x="288798" y="566928"/>
                    </a:cubicBezTo>
                    <a:cubicBezTo>
                      <a:pt x="247142" y="566928"/>
                      <a:pt x="208661" y="559943"/>
                      <a:pt x="173355" y="545973"/>
                    </a:cubicBezTo>
                    <a:cubicBezTo>
                      <a:pt x="138049" y="532003"/>
                      <a:pt x="107569" y="512445"/>
                      <a:pt x="81915" y="487299"/>
                    </a:cubicBezTo>
                    <a:cubicBezTo>
                      <a:pt x="56261" y="462153"/>
                      <a:pt x="36195" y="432181"/>
                      <a:pt x="21717" y="397383"/>
                    </a:cubicBezTo>
                    <a:cubicBezTo>
                      <a:pt x="7239" y="362585"/>
                      <a:pt x="0" y="324104"/>
                      <a:pt x="0" y="281940"/>
                    </a:cubicBezTo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34" name="Freeform 34">
                <a:extLst>
                  <a:ext uri="{FF2B5EF4-FFF2-40B4-BE49-F238E27FC236}">
                    <a16:creationId xmlns:a16="http://schemas.microsoft.com/office/drawing/2014/main" id="{335CBBAD-9720-E1A8-298C-2C0CACC01543}"/>
                  </a:ext>
                </a:extLst>
              </p:cNvPr>
              <p:cNvSpPr/>
              <p:nvPr/>
            </p:nvSpPr>
            <p:spPr>
              <a:xfrm>
                <a:off x="4710684" y="77216"/>
                <a:ext cx="475361" cy="539242"/>
              </a:xfrm>
              <a:custGeom>
                <a:avLst/>
                <a:gdLst/>
                <a:ahLst/>
                <a:cxnLst/>
                <a:rect l="l" t="t" r="r" b="b"/>
                <a:pathLst>
                  <a:path w="475361" h="539242">
                    <a:moveTo>
                      <a:pt x="0" y="0"/>
                    </a:moveTo>
                    <a:lnTo>
                      <a:pt x="127254" y="0"/>
                    </a:lnTo>
                    <a:lnTo>
                      <a:pt x="377825" y="403733"/>
                    </a:lnTo>
                    <a:lnTo>
                      <a:pt x="379349" y="403733"/>
                    </a:lnTo>
                    <a:lnTo>
                      <a:pt x="379349" y="0"/>
                    </a:lnTo>
                    <a:lnTo>
                      <a:pt x="475361" y="0"/>
                    </a:lnTo>
                    <a:lnTo>
                      <a:pt x="475361" y="539242"/>
                    </a:lnTo>
                    <a:lnTo>
                      <a:pt x="353441" y="539242"/>
                    </a:lnTo>
                    <a:lnTo>
                      <a:pt x="97536" y="122682"/>
                    </a:lnTo>
                    <a:lnTo>
                      <a:pt x="96012" y="122682"/>
                    </a:lnTo>
                    <a:lnTo>
                      <a:pt x="96012" y="539242"/>
                    </a:lnTo>
                    <a:lnTo>
                      <a:pt x="0" y="539242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</p:grpSp>
        <p:grpSp>
          <p:nvGrpSpPr>
            <p:cNvPr id="35" name="Group 35">
              <a:extLst>
                <a:ext uri="{FF2B5EF4-FFF2-40B4-BE49-F238E27FC236}">
                  <a16:creationId xmlns:a16="http://schemas.microsoft.com/office/drawing/2014/main" id="{543772D2-9DBA-4F6F-FD08-E66EC4973A15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2786647" y="969061"/>
              <a:ext cx="19854" cy="194739"/>
              <a:chOff x="0" y="0"/>
              <a:chExt cx="77660" cy="761695"/>
            </a:xfrm>
          </p:grpSpPr>
          <p:sp>
            <p:nvSpPr>
              <p:cNvPr id="36" name="Freeform 36">
                <a:extLst>
                  <a:ext uri="{FF2B5EF4-FFF2-40B4-BE49-F238E27FC236}">
                    <a16:creationId xmlns:a16="http://schemas.microsoft.com/office/drawing/2014/main" id="{6744CB6E-512C-9839-68A8-744FA1DF5413}"/>
                  </a:ext>
                </a:extLst>
              </p:cNvPr>
              <p:cNvSpPr/>
              <p:nvPr/>
            </p:nvSpPr>
            <p:spPr>
              <a:xfrm>
                <a:off x="0" y="0"/>
                <a:ext cx="77597" cy="761746"/>
              </a:xfrm>
              <a:custGeom>
                <a:avLst/>
                <a:gdLst/>
                <a:ahLst/>
                <a:cxnLst/>
                <a:rect l="l" t="t" r="r" b="b"/>
                <a:pathLst>
                  <a:path w="77597" h="761746">
                    <a:moveTo>
                      <a:pt x="77597" y="761746"/>
                    </a:moveTo>
                    <a:lnTo>
                      <a:pt x="0" y="761746"/>
                    </a:lnTo>
                    <a:lnTo>
                      <a:pt x="0" y="0"/>
                    </a:lnTo>
                    <a:lnTo>
                      <a:pt x="77597" y="0"/>
                    </a:lnTo>
                    <a:close/>
                  </a:path>
                </a:pathLst>
              </a:custGeom>
              <a:solidFill>
                <a:srgbClr val="090F10"/>
              </a:solidFill>
            </p:spPr>
          </p:sp>
        </p:grpSp>
        <p:grpSp>
          <p:nvGrpSpPr>
            <p:cNvPr id="37" name="Group 37">
              <a:extLst>
                <a:ext uri="{FF2B5EF4-FFF2-40B4-BE49-F238E27FC236}">
                  <a16:creationId xmlns:a16="http://schemas.microsoft.com/office/drawing/2014/main" id="{994A3469-C9E9-B815-A6B5-0A233C7F0104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2252006" y="651465"/>
              <a:ext cx="787540" cy="256520"/>
              <a:chOff x="0" y="0"/>
              <a:chExt cx="3080360" cy="1003338"/>
            </a:xfrm>
          </p:grpSpPr>
          <p:sp>
            <p:nvSpPr>
              <p:cNvPr id="38" name="Freeform 38">
                <a:extLst>
                  <a:ext uri="{FF2B5EF4-FFF2-40B4-BE49-F238E27FC236}">
                    <a16:creationId xmlns:a16="http://schemas.microsoft.com/office/drawing/2014/main" id="{A080B853-7167-B300-EA4D-A0EC5E6204CB}"/>
                  </a:ext>
                </a:extLst>
              </p:cNvPr>
              <p:cNvSpPr/>
              <p:nvPr/>
            </p:nvSpPr>
            <p:spPr>
              <a:xfrm>
                <a:off x="63500" y="63500"/>
                <a:ext cx="800862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800862" h="876300">
                    <a:moveTo>
                      <a:pt x="283464" y="370078"/>
                    </a:moveTo>
                    <a:lnTo>
                      <a:pt x="341122" y="370078"/>
                    </a:lnTo>
                    <a:cubicBezTo>
                      <a:pt x="350901" y="370078"/>
                      <a:pt x="361823" y="369316"/>
                      <a:pt x="373634" y="367665"/>
                    </a:cubicBezTo>
                    <a:cubicBezTo>
                      <a:pt x="385445" y="366014"/>
                      <a:pt x="396494" y="362585"/>
                      <a:pt x="406781" y="357124"/>
                    </a:cubicBezTo>
                    <a:cubicBezTo>
                      <a:pt x="417068" y="351663"/>
                      <a:pt x="425577" y="344297"/>
                      <a:pt x="432562" y="334772"/>
                    </a:cubicBezTo>
                    <a:cubicBezTo>
                      <a:pt x="439547" y="325247"/>
                      <a:pt x="442976" y="312674"/>
                      <a:pt x="442976" y="297053"/>
                    </a:cubicBezTo>
                    <a:cubicBezTo>
                      <a:pt x="442976" y="281432"/>
                      <a:pt x="440055" y="268986"/>
                      <a:pt x="434340" y="259969"/>
                    </a:cubicBezTo>
                    <a:cubicBezTo>
                      <a:pt x="428625" y="250952"/>
                      <a:pt x="421259" y="244094"/>
                      <a:pt x="412242" y="239522"/>
                    </a:cubicBezTo>
                    <a:cubicBezTo>
                      <a:pt x="403225" y="234950"/>
                      <a:pt x="393446" y="232156"/>
                      <a:pt x="382778" y="230886"/>
                    </a:cubicBezTo>
                    <a:cubicBezTo>
                      <a:pt x="372110" y="229616"/>
                      <a:pt x="362331" y="229108"/>
                      <a:pt x="353314" y="229108"/>
                    </a:cubicBezTo>
                    <a:lnTo>
                      <a:pt x="283464" y="229108"/>
                    </a:lnTo>
                    <a:close/>
                    <a:moveTo>
                      <a:pt x="0" y="0"/>
                    </a:moveTo>
                    <a:lnTo>
                      <a:pt x="377571" y="0"/>
                    </a:lnTo>
                    <a:cubicBezTo>
                      <a:pt x="420497" y="0"/>
                      <a:pt x="463169" y="4318"/>
                      <a:pt x="505714" y="12954"/>
                    </a:cubicBezTo>
                    <a:cubicBezTo>
                      <a:pt x="548259" y="21590"/>
                      <a:pt x="586232" y="36957"/>
                      <a:pt x="619633" y="58801"/>
                    </a:cubicBezTo>
                    <a:cubicBezTo>
                      <a:pt x="653034" y="80645"/>
                      <a:pt x="680085" y="109982"/>
                      <a:pt x="700659" y="146685"/>
                    </a:cubicBezTo>
                    <a:cubicBezTo>
                      <a:pt x="721233" y="183388"/>
                      <a:pt x="731647" y="229362"/>
                      <a:pt x="731647" y="284734"/>
                    </a:cubicBezTo>
                    <a:cubicBezTo>
                      <a:pt x="731647" y="338328"/>
                      <a:pt x="718439" y="385572"/>
                      <a:pt x="692150" y="426466"/>
                    </a:cubicBezTo>
                    <a:cubicBezTo>
                      <a:pt x="665861" y="467360"/>
                      <a:pt x="628015" y="498856"/>
                      <a:pt x="578612" y="521208"/>
                    </a:cubicBezTo>
                    <a:lnTo>
                      <a:pt x="800862" y="876300"/>
                    </a:lnTo>
                    <a:lnTo>
                      <a:pt x="462407" y="876300"/>
                    </a:lnTo>
                    <a:lnTo>
                      <a:pt x="294640" y="563245"/>
                    </a:lnTo>
                    <a:lnTo>
                      <a:pt x="286004" y="563245"/>
                    </a:lnTo>
                    <a:lnTo>
                      <a:pt x="286004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39" name="Freeform 39">
                <a:extLst>
                  <a:ext uri="{FF2B5EF4-FFF2-40B4-BE49-F238E27FC236}">
                    <a16:creationId xmlns:a16="http://schemas.microsoft.com/office/drawing/2014/main" id="{F39B5453-A09D-5C60-C3F8-AFE87E7E0CA7}"/>
                  </a:ext>
                </a:extLst>
              </p:cNvPr>
              <p:cNvSpPr/>
              <p:nvPr/>
            </p:nvSpPr>
            <p:spPr>
              <a:xfrm>
                <a:off x="948563" y="63500"/>
                <a:ext cx="297053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297053" h="876300">
                    <a:moveTo>
                      <a:pt x="0" y="0"/>
                    </a:moveTo>
                    <a:lnTo>
                      <a:pt x="297053" y="0"/>
                    </a:lnTo>
                    <a:lnTo>
                      <a:pt x="297053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40" name="Freeform 40">
                <a:extLst>
                  <a:ext uri="{FF2B5EF4-FFF2-40B4-BE49-F238E27FC236}">
                    <a16:creationId xmlns:a16="http://schemas.microsoft.com/office/drawing/2014/main" id="{358E74D5-9C14-45C3-BF18-8AA49E2CB582}"/>
                  </a:ext>
                </a:extLst>
              </p:cNvPr>
              <p:cNvSpPr/>
              <p:nvPr/>
            </p:nvSpPr>
            <p:spPr>
              <a:xfrm>
                <a:off x="1338453" y="63500"/>
                <a:ext cx="725297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725297" h="876300">
                    <a:moveTo>
                      <a:pt x="509905" y="876300"/>
                    </a:moveTo>
                    <a:lnTo>
                      <a:pt x="215265" y="876300"/>
                    </a:lnTo>
                    <a:lnTo>
                      <a:pt x="215265" y="248793"/>
                    </a:lnTo>
                    <a:lnTo>
                      <a:pt x="0" y="248793"/>
                    </a:lnTo>
                    <a:lnTo>
                      <a:pt x="0" y="0"/>
                    </a:lnTo>
                    <a:lnTo>
                      <a:pt x="725297" y="0"/>
                    </a:lnTo>
                    <a:lnTo>
                      <a:pt x="725297" y="248793"/>
                    </a:lnTo>
                    <a:lnTo>
                      <a:pt x="509905" y="248793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41" name="Freeform 41">
                <a:extLst>
                  <a:ext uri="{FF2B5EF4-FFF2-40B4-BE49-F238E27FC236}">
                    <a16:creationId xmlns:a16="http://schemas.microsoft.com/office/drawing/2014/main" id="{D0FEBC22-2D09-D9F1-819E-7E533368A7FC}"/>
                  </a:ext>
                </a:extLst>
              </p:cNvPr>
              <p:cNvSpPr/>
              <p:nvPr/>
            </p:nvSpPr>
            <p:spPr>
              <a:xfrm>
                <a:off x="2043938" y="63500"/>
                <a:ext cx="972947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972947" h="876300">
                    <a:moveTo>
                      <a:pt x="625094" y="876300"/>
                    </a:moveTo>
                    <a:lnTo>
                      <a:pt x="330454" y="876300"/>
                    </a:lnTo>
                    <a:lnTo>
                      <a:pt x="330454" y="517398"/>
                    </a:lnTo>
                    <a:lnTo>
                      <a:pt x="0" y="0"/>
                    </a:lnTo>
                    <a:lnTo>
                      <a:pt x="355219" y="0"/>
                    </a:lnTo>
                    <a:lnTo>
                      <a:pt x="493903" y="257429"/>
                    </a:lnTo>
                    <a:lnTo>
                      <a:pt x="626364" y="0"/>
                    </a:lnTo>
                    <a:lnTo>
                      <a:pt x="972947" y="0"/>
                    </a:lnTo>
                    <a:lnTo>
                      <a:pt x="625094" y="517398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</p:grpSp>
        <p:grpSp>
          <p:nvGrpSpPr>
            <p:cNvPr id="42" name="Group 42">
              <a:extLst>
                <a:ext uri="{FF2B5EF4-FFF2-40B4-BE49-F238E27FC236}">
                  <a16:creationId xmlns:a16="http://schemas.microsoft.com/office/drawing/2014/main" id="{68665493-E16C-B42D-1FF8-AB575E1C9F67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2863106" y="972383"/>
              <a:ext cx="485817" cy="177359"/>
              <a:chOff x="0" y="0"/>
              <a:chExt cx="1900212" cy="693712"/>
            </a:xfrm>
          </p:grpSpPr>
          <p:sp>
            <p:nvSpPr>
              <p:cNvPr id="43" name="Freeform 43">
                <a:extLst>
                  <a:ext uri="{FF2B5EF4-FFF2-40B4-BE49-F238E27FC236}">
                    <a16:creationId xmlns:a16="http://schemas.microsoft.com/office/drawing/2014/main" id="{A699C7E5-BD70-2A85-3877-56C79DC5C0C6}"/>
                  </a:ext>
                </a:extLst>
              </p:cNvPr>
              <p:cNvSpPr/>
              <p:nvPr/>
            </p:nvSpPr>
            <p:spPr>
              <a:xfrm>
                <a:off x="63500" y="63500"/>
                <a:ext cx="362585" cy="553085"/>
              </a:xfrm>
              <a:custGeom>
                <a:avLst/>
                <a:gdLst/>
                <a:ahLst/>
                <a:cxnLst/>
                <a:rect l="l" t="t" r="r" b="b"/>
                <a:pathLst>
                  <a:path w="362585" h="553085">
                    <a:moveTo>
                      <a:pt x="3810" y="469265"/>
                    </a:moveTo>
                    <a:lnTo>
                      <a:pt x="211709" y="265049"/>
                    </a:lnTo>
                    <a:cubicBezTo>
                      <a:pt x="228473" y="248793"/>
                      <a:pt x="241808" y="232410"/>
                      <a:pt x="251714" y="215900"/>
                    </a:cubicBezTo>
                    <a:cubicBezTo>
                      <a:pt x="261620" y="199390"/>
                      <a:pt x="266573" y="180467"/>
                      <a:pt x="266573" y="159131"/>
                    </a:cubicBezTo>
                    <a:cubicBezTo>
                      <a:pt x="266573" y="133731"/>
                      <a:pt x="258318" y="113538"/>
                      <a:pt x="241808" y="98552"/>
                    </a:cubicBezTo>
                    <a:cubicBezTo>
                      <a:pt x="225298" y="83566"/>
                      <a:pt x="204851" y="76200"/>
                      <a:pt x="180467" y="76200"/>
                    </a:cubicBezTo>
                    <a:cubicBezTo>
                      <a:pt x="154559" y="76200"/>
                      <a:pt x="133731" y="84963"/>
                      <a:pt x="117983" y="102489"/>
                    </a:cubicBezTo>
                    <a:cubicBezTo>
                      <a:pt x="102235" y="120015"/>
                      <a:pt x="92583" y="141986"/>
                      <a:pt x="89027" y="168402"/>
                    </a:cubicBezTo>
                    <a:lnTo>
                      <a:pt x="0" y="154686"/>
                    </a:lnTo>
                    <a:cubicBezTo>
                      <a:pt x="2540" y="132334"/>
                      <a:pt x="8890" y="111760"/>
                      <a:pt x="19050" y="92964"/>
                    </a:cubicBezTo>
                    <a:cubicBezTo>
                      <a:pt x="29210" y="74168"/>
                      <a:pt x="42164" y="57912"/>
                      <a:pt x="57912" y="44196"/>
                    </a:cubicBezTo>
                    <a:cubicBezTo>
                      <a:pt x="73660" y="30480"/>
                      <a:pt x="92075" y="19685"/>
                      <a:pt x="113157" y="11811"/>
                    </a:cubicBezTo>
                    <a:cubicBezTo>
                      <a:pt x="134239" y="3937"/>
                      <a:pt x="157226" y="0"/>
                      <a:pt x="181991" y="0"/>
                    </a:cubicBezTo>
                    <a:cubicBezTo>
                      <a:pt x="205359" y="0"/>
                      <a:pt x="227838" y="3302"/>
                      <a:pt x="249428" y="9906"/>
                    </a:cubicBezTo>
                    <a:cubicBezTo>
                      <a:pt x="271018" y="16510"/>
                      <a:pt x="290195" y="26543"/>
                      <a:pt x="306959" y="40005"/>
                    </a:cubicBezTo>
                    <a:cubicBezTo>
                      <a:pt x="323723" y="53467"/>
                      <a:pt x="337058" y="69977"/>
                      <a:pt x="346964" y="89535"/>
                    </a:cubicBezTo>
                    <a:cubicBezTo>
                      <a:pt x="356870" y="109093"/>
                      <a:pt x="361823" y="131826"/>
                      <a:pt x="361823" y="157734"/>
                    </a:cubicBezTo>
                    <a:cubicBezTo>
                      <a:pt x="361823" y="175006"/>
                      <a:pt x="359537" y="191135"/>
                      <a:pt x="354965" y="206121"/>
                    </a:cubicBezTo>
                    <a:cubicBezTo>
                      <a:pt x="350393" y="221107"/>
                      <a:pt x="344170" y="235204"/>
                      <a:pt x="336296" y="248412"/>
                    </a:cubicBezTo>
                    <a:cubicBezTo>
                      <a:pt x="328422" y="261620"/>
                      <a:pt x="319278" y="274193"/>
                      <a:pt x="308864" y="286131"/>
                    </a:cubicBezTo>
                    <a:cubicBezTo>
                      <a:pt x="298450" y="298069"/>
                      <a:pt x="287147" y="309626"/>
                      <a:pt x="274955" y="320802"/>
                    </a:cubicBezTo>
                    <a:lnTo>
                      <a:pt x="119507" y="469265"/>
                    </a:lnTo>
                    <a:lnTo>
                      <a:pt x="362585" y="469265"/>
                    </a:lnTo>
                    <a:lnTo>
                      <a:pt x="362585" y="553085"/>
                    </a:lnTo>
                    <a:lnTo>
                      <a:pt x="3810" y="553085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44" name="Freeform 44">
                <a:extLst>
                  <a:ext uri="{FF2B5EF4-FFF2-40B4-BE49-F238E27FC236}">
                    <a16:creationId xmlns:a16="http://schemas.microsoft.com/office/drawing/2014/main" id="{E572FCD3-9D1E-F220-987F-A079B5D30019}"/>
                  </a:ext>
                </a:extLst>
              </p:cNvPr>
              <p:cNvSpPr/>
              <p:nvPr/>
            </p:nvSpPr>
            <p:spPr>
              <a:xfrm>
                <a:off x="521208" y="63500"/>
                <a:ext cx="381000" cy="566928"/>
              </a:xfrm>
              <a:custGeom>
                <a:avLst/>
                <a:gdLst/>
                <a:ahLst/>
                <a:cxnLst/>
                <a:rect l="l" t="t" r="r" b="b"/>
                <a:pathLst>
                  <a:path w="381000" h="566928">
                    <a:moveTo>
                      <a:pt x="287274" y="283337"/>
                    </a:moveTo>
                    <a:cubicBezTo>
                      <a:pt x="287274" y="264541"/>
                      <a:pt x="286131" y="243205"/>
                      <a:pt x="283845" y="219329"/>
                    </a:cubicBezTo>
                    <a:cubicBezTo>
                      <a:pt x="281559" y="195453"/>
                      <a:pt x="276987" y="172847"/>
                      <a:pt x="270129" y="151511"/>
                    </a:cubicBezTo>
                    <a:cubicBezTo>
                      <a:pt x="263271" y="130175"/>
                      <a:pt x="253492" y="112395"/>
                      <a:pt x="240792" y="97917"/>
                    </a:cubicBezTo>
                    <a:cubicBezTo>
                      <a:pt x="228092" y="83439"/>
                      <a:pt x="211582" y="76200"/>
                      <a:pt x="191262" y="76200"/>
                    </a:cubicBezTo>
                    <a:cubicBezTo>
                      <a:pt x="170434" y="76200"/>
                      <a:pt x="153670" y="83439"/>
                      <a:pt x="140970" y="97917"/>
                    </a:cubicBezTo>
                    <a:cubicBezTo>
                      <a:pt x="128270" y="112395"/>
                      <a:pt x="118491" y="130302"/>
                      <a:pt x="111633" y="151638"/>
                    </a:cubicBezTo>
                    <a:cubicBezTo>
                      <a:pt x="104775" y="172974"/>
                      <a:pt x="100076" y="195580"/>
                      <a:pt x="97536" y="219456"/>
                    </a:cubicBezTo>
                    <a:cubicBezTo>
                      <a:pt x="94996" y="243332"/>
                      <a:pt x="93726" y="264668"/>
                      <a:pt x="93726" y="283464"/>
                    </a:cubicBezTo>
                    <a:cubicBezTo>
                      <a:pt x="93726" y="302260"/>
                      <a:pt x="94996" y="323596"/>
                      <a:pt x="97536" y="347472"/>
                    </a:cubicBezTo>
                    <a:cubicBezTo>
                      <a:pt x="100076" y="371348"/>
                      <a:pt x="104775" y="393700"/>
                      <a:pt x="111633" y="414528"/>
                    </a:cubicBezTo>
                    <a:cubicBezTo>
                      <a:pt x="118491" y="435356"/>
                      <a:pt x="128270" y="453009"/>
                      <a:pt x="140970" y="467487"/>
                    </a:cubicBezTo>
                    <a:cubicBezTo>
                      <a:pt x="153670" y="481965"/>
                      <a:pt x="170434" y="489204"/>
                      <a:pt x="191262" y="489204"/>
                    </a:cubicBezTo>
                    <a:cubicBezTo>
                      <a:pt x="211582" y="489204"/>
                      <a:pt x="228092" y="481965"/>
                      <a:pt x="240792" y="467487"/>
                    </a:cubicBezTo>
                    <a:cubicBezTo>
                      <a:pt x="253492" y="453009"/>
                      <a:pt x="263271" y="435356"/>
                      <a:pt x="270129" y="414528"/>
                    </a:cubicBezTo>
                    <a:cubicBezTo>
                      <a:pt x="276987" y="393700"/>
                      <a:pt x="281559" y="371348"/>
                      <a:pt x="283845" y="347472"/>
                    </a:cubicBezTo>
                    <a:cubicBezTo>
                      <a:pt x="286131" y="323596"/>
                      <a:pt x="287274" y="302260"/>
                      <a:pt x="287274" y="283464"/>
                    </a:cubicBezTo>
                    <a:moveTo>
                      <a:pt x="381000" y="283464"/>
                    </a:moveTo>
                    <a:cubicBezTo>
                      <a:pt x="381000" y="327152"/>
                      <a:pt x="376809" y="366522"/>
                      <a:pt x="368427" y="401574"/>
                    </a:cubicBezTo>
                    <a:cubicBezTo>
                      <a:pt x="360045" y="436626"/>
                      <a:pt x="347853" y="466344"/>
                      <a:pt x="331851" y="490728"/>
                    </a:cubicBezTo>
                    <a:cubicBezTo>
                      <a:pt x="315849" y="515112"/>
                      <a:pt x="296037" y="533908"/>
                      <a:pt x="272415" y="547116"/>
                    </a:cubicBezTo>
                    <a:cubicBezTo>
                      <a:pt x="248793" y="560324"/>
                      <a:pt x="221742" y="566928"/>
                      <a:pt x="191262" y="566928"/>
                    </a:cubicBezTo>
                    <a:cubicBezTo>
                      <a:pt x="160782" y="566928"/>
                      <a:pt x="133604" y="560324"/>
                      <a:pt x="109728" y="547116"/>
                    </a:cubicBezTo>
                    <a:cubicBezTo>
                      <a:pt x="85852" y="533908"/>
                      <a:pt x="65786" y="515112"/>
                      <a:pt x="49530" y="490728"/>
                    </a:cubicBezTo>
                    <a:cubicBezTo>
                      <a:pt x="33274" y="466344"/>
                      <a:pt x="20955" y="436626"/>
                      <a:pt x="12573" y="401574"/>
                    </a:cubicBezTo>
                    <a:cubicBezTo>
                      <a:pt x="4191" y="366522"/>
                      <a:pt x="0" y="327152"/>
                      <a:pt x="0" y="283464"/>
                    </a:cubicBezTo>
                    <a:cubicBezTo>
                      <a:pt x="0" y="239776"/>
                      <a:pt x="4191" y="200406"/>
                      <a:pt x="12573" y="165481"/>
                    </a:cubicBezTo>
                    <a:cubicBezTo>
                      <a:pt x="20955" y="130556"/>
                      <a:pt x="33274" y="100711"/>
                      <a:pt x="49530" y="76327"/>
                    </a:cubicBezTo>
                    <a:cubicBezTo>
                      <a:pt x="65786" y="51943"/>
                      <a:pt x="85852" y="33147"/>
                      <a:pt x="109728" y="19939"/>
                    </a:cubicBezTo>
                    <a:cubicBezTo>
                      <a:pt x="133604" y="6731"/>
                      <a:pt x="160782" y="0"/>
                      <a:pt x="191262" y="0"/>
                    </a:cubicBezTo>
                    <a:cubicBezTo>
                      <a:pt x="221742" y="0"/>
                      <a:pt x="248793" y="6604"/>
                      <a:pt x="272415" y="19812"/>
                    </a:cubicBezTo>
                    <a:cubicBezTo>
                      <a:pt x="296037" y="33020"/>
                      <a:pt x="315849" y="51816"/>
                      <a:pt x="331851" y="76200"/>
                    </a:cubicBezTo>
                    <a:cubicBezTo>
                      <a:pt x="347853" y="100584"/>
                      <a:pt x="360045" y="130302"/>
                      <a:pt x="368427" y="165354"/>
                    </a:cubicBezTo>
                    <a:cubicBezTo>
                      <a:pt x="376809" y="200406"/>
                      <a:pt x="381000" y="239776"/>
                      <a:pt x="381000" y="283337"/>
                    </a:cubicBezTo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45" name="Freeform 45">
                <a:extLst>
                  <a:ext uri="{FF2B5EF4-FFF2-40B4-BE49-F238E27FC236}">
                    <a16:creationId xmlns:a16="http://schemas.microsoft.com/office/drawing/2014/main" id="{D7E901CC-26D5-8AFF-A68D-A82A4EC08E31}"/>
                  </a:ext>
                </a:extLst>
              </p:cNvPr>
              <p:cNvSpPr/>
              <p:nvPr/>
            </p:nvSpPr>
            <p:spPr>
              <a:xfrm>
                <a:off x="992632" y="63500"/>
                <a:ext cx="362712" cy="553085"/>
              </a:xfrm>
              <a:custGeom>
                <a:avLst/>
                <a:gdLst/>
                <a:ahLst/>
                <a:cxnLst/>
                <a:rect l="l" t="t" r="r" b="b"/>
                <a:pathLst>
                  <a:path w="362712" h="553085">
                    <a:moveTo>
                      <a:pt x="3937" y="469265"/>
                    </a:moveTo>
                    <a:lnTo>
                      <a:pt x="211836" y="265049"/>
                    </a:lnTo>
                    <a:cubicBezTo>
                      <a:pt x="228600" y="248793"/>
                      <a:pt x="241935" y="232410"/>
                      <a:pt x="251841" y="215900"/>
                    </a:cubicBezTo>
                    <a:cubicBezTo>
                      <a:pt x="261747" y="199390"/>
                      <a:pt x="266700" y="180467"/>
                      <a:pt x="266700" y="159131"/>
                    </a:cubicBezTo>
                    <a:cubicBezTo>
                      <a:pt x="266700" y="133731"/>
                      <a:pt x="258445" y="113538"/>
                      <a:pt x="241935" y="98552"/>
                    </a:cubicBezTo>
                    <a:cubicBezTo>
                      <a:pt x="225425" y="83566"/>
                      <a:pt x="204978" y="76200"/>
                      <a:pt x="180594" y="76200"/>
                    </a:cubicBezTo>
                    <a:cubicBezTo>
                      <a:pt x="154686" y="76200"/>
                      <a:pt x="133858" y="84963"/>
                      <a:pt x="118110" y="102489"/>
                    </a:cubicBezTo>
                    <a:cubicBezTo>
                      <a:pt x="102362" y="120015"/>
                      <a:pt x="92710" y="141986"/>
                      <a:pt x="89154" y="168402"/>
                    </a:cubicBezTo>
                    <a:lnTo>
                      <a:pt x="0" y="154686"/>
                    </a:lnTo>
                    <a:cubicBezTo>
                      <a:pt x="2540" y="132334"/>
                      <a:pt x="8890" y="111760"/>
                      <a:pt x="19050" y="92964"/>
                    </a:cubicBezTo>
                    <a:cubicBezTo>
                      <a:pt x="29210" y="74168"/>
                      <a:pt x="42164" y="57912"/>
                      <a:pt x="57912" y="44196"/>
                    </a:cubicBezTo>
                    <a:cubicBezTo>
                      <a:pt x="73660" y="30480"/>
                      <a:pt x="92075" y="19685"/>
                      <a:pt x="113157" y="11811"/>
                    </a:cubicBezTo>
                    <a:cubicBezTo>
                      <a:pt x="134239" y="3937"/>
                      <a:pt x="157226" y="0"/>
                      <a:pt x="182118" y="0"/>
                    </a:cubicBezTo>
                    <a:cubicBezTo>
                      <a:pt x="205486" y="0"/>
                      <a:pt x="227965" y="3302"/>
                      <a:pt x="249555" y="9906"/>
                    </a:cubicBezTo>
                    <a:cubicBezTo>
                      <a:pt x="271145" y="16510"/>
                      <a:pt x="290322" y="26543"/>
                      <a:pt x="307086" y="40005"/>
                    </a:cubicBezTo>
                    <a:cubicBezTo>
                      <a:pt x="323850" y="53467"/>
                      <a:pt x="337185" y="69977"/>
                      <a:pt x="347091" y="89535"/>
                    </a:cubicBezTo>
                    <a:cubicBezTo>
                      <a:pt x="356997" y="109093"/>
                      <a:pt x="361950" y="131826"/>
                      <a:pt x="361950" y="157734"/>
                    </a:cubicBezTo>
                    <a:cubicBezTo>
                      <a:pt x="361950" y="175006"/>
                      <a:pt x="359664" y="191135"/>
                      <a:pt x="355092" y="206121"/>
                    </a:cubicBezTo>
                    <a:cubicBezTo>
                      <a:pt x="350520" y="221107"/>
                      <a:pt x="344297" y="235204"/>
                      <a:pt x="336423" y="248412"/>
                    </a:cubicBezTo>
                    <a:cubicBezTo>
                      <a:pt x="328549" y="261620"/>
                      <a:pt x="319405" y="274193"/>
                      <a:pt x="308991" y="286131"/>
                    </a:cubicBezTo>
                    <a:cubicBezTo>
                      <a:pt x="298577" y="298069"/>
                      <a:pt x="287274" y="309626"/>
                      <a:pt x="275082" y="320802"/>
                    </a:cubicBezTo>
                    <a:lnTo>
                      <a:pt x="119761" y="469265"/>
                    </a:lnTo>
                    <a:lnTo>
                      <a:pt x="362712" y="469265"/>
                    </a:lnTo>
                    <a:lnTo>
                      <a:pt x="362712" y="553085"/>
                    </a:lnTo>
                    <a:lnTo>
                      <a:pt x="3937" y="553085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46" name="Freeform 46">
                <a:extLst>
                  <a:ext uri="{FF2B5EF4-FFF2-40B4-BE49-F238E27FC236}">
                    <a16:creationId xmlns:a16="http://schemas.microsoft.com/office/drawing/2014/main" id="{0E52D1F7-36A1-707A-D5AE-E691CA3D0A04}"/>
                  </a:ext>
                </a:extLst>
              </p:cNvPr>
              <p:cNvSpPr/>
              <p:nvPr/>
            </p:nvSpPr>
            <p:spPr>
              <a:xfrm>
                <a:off x="1442847" y="77216"/>
                <a:ext cx="393954" cy="553085"/>
              </a:xfrm>
              <a:custGeom>
                <a:avLst/>
                <a:gdLst/>
                <a:ahLst/>
                <a:cxnLst/>
                <a:rect l="l" t="t" r="r" b="b"/>
                <a:pathLst>
                  <a:path w="393954" h="553085">
                    <a:moveTo>
                      <a:pt x="92964" y="370205"/>
                    </a:moveTo>
                    <a:cubicBezTo>
                      <a:pt x="92964" y="384429"/>
                      <a:pt x="95377" y="397891"/>
                      <a:pt x="100203" y="410591"/>
                    </a:cubicBezTo>
                    <a:cubicBezTo>
                      <a:pt x="105029" y="423291"/>
                      <a:pt x="112014" y="434467"/>
                      <a:pt x="121158" y="444119"/>
                    </a:cubicBezTo>
                    <a:cubicBezTo>
                      <a:pt x="130302" y="453771"/>
                      <a:pt x="141224" y="461391"/>
                      <a:pt x="153924" y="466979"/>
                    </a:cubicBezTo>
                    <a:cubicBezTo>
                      <a:pt x="166624" y="472567"/>
                      <a:pt x="180848" y="475361"/>
                      <a:pt x="196596" y="475361"/>
                    </a:cubicBezTo>
                    <a:cubicBezTo>
                      <a:pt x="227584" y="475361"/>
                      <a:pt x="252603" y="465582"/>
                      <a:pt x="271653" y="446024"/>
                    </a:cubicBezTo>
                    <a:cubicBezTo>
                      <a:pt x="290703" y="426466"/>
                      <a:pt x="300228" y="400685"/>
                      <a:pt x="300228" y="368681"/>
                    </a:cubicBezTo>
                    <a:cubicBezTo>
                      <a:pt x="300228" y="353441"/>
                      <a:pt x="297815" y="339344"/>
                      <a:pt x="292989" y="326390"/>
                    </a:cubicBezTo>
                    <a:cubicBezTo>
                      <a:pt x="288163" y="313436"/>
                      <a:pt x="281178" y="302387"/>
                      <a:pt x="272034" y="293243"/>
                    </a:cubicBezTo>
                    <a:cubicBezTo>
                      <a:pt x="262890" y="284099"/>
                      <a:pt x="252095" y="276860"/>
                      <a:pt x="239649" y="271526"/>
                    </a:cubicBezTo>
                    <a:cubicBezTo>
                      <a:pt x="227203" y="266192"/>
                      <a:pt x="213360" y="263525"/>
                      <a:pt x="198120" y="263525"/>
                    </a:cubicBezTo>
                    <a:cubicBezTo>
                      <a:pt x="182880" y="263525"/>
                      <a:pt x="168783" y="266065"/>
                      <a:pt x="155829" y="271145"/>
                    </a:cubicBezTo>
                    <a:cubicBezTo>
                      <a:pt x="142875" y="276225"/>
                      <a:pt x="131699" y="283464"/>
                      <a:pt x="122301" y="292862"/>
                    </a:cubicBezTo>
                    <a:cubicBezTo>
                      <a:pt x="112903" y="302260"/>
                      <a:pt x="105664" y="313563"/>
                      <a:pt x="100584" y="326771"/>
                    </a:cubicBezTo>
                    <a:cubicBezTo>
                      <a:pt x="95504" y="339979"/>
                      <a:pt x="92964" y="354457"/>
                      <a:pt x="92964" y="370205"/>
                    </a:cubicBezTo>
                    <a:moveTo>
                      <a:pt x="301752" y="0"/>
                    </a:moveTo>
                    <a:lnTo>
                      <a:pt x="163830" y="199517"/>
                    </a:lnTo>
                    <a:lnTo>
                      <a:pt x="164592" y="200279"/>
                    </a:lnTo>
                    <a:cubicBezTo>
                      <a:pt x="171704" y="197231"/>
                      <a:pt x="180721" y="194945"/>
                      <a:pt x="191643" y="193421"/>
                    </a:cubicBezTo>
                    <a:cubicBezTo>
                      <a:pt x="202565" y="191897"/>
                      <a:pt x="212598" y="191135"/>
                      <a:pt x="221742" y="191135"/>
                    </a:cubicBezTo>
                    <a:cubicBezTo>
                      <a:pt x="245618" y="191135"/>
                      <a:pt x="267970" y="195580"/>
                      <a:pt x="288798" y="204470"/>
                    </a:cubicBezTo>
                    <a:cubicBezTo>
                      <a:pt x="309626" y="213360"/>
                      <a:pt x="327914" y="225552"/>
                      <a:pt x="343662" y="241046"/>
                    </a:cubicBezTo>
                    <a:cubicBezTo>
                      <a:pt x="359410" y="256540"/>
                      <a:pt x="371729" y="274828"/>
                      <a:pt x="380619" y="295910"/>
                    </a:cubicBezTo>
                    <a:cubicBezTo>
                      <a:pt x="389509" y="316992"/>
                      <a:pt x="393954" y="339725"/>
                      <a:pt x="393954" y="364109"/>
                    </a:cubicBezTo>
                    <a:cubicBezTo>
                      <a:pt x="393954" y="392557"/>
                      <a:pt x="388874" y="418465"/>
                      <a:pt x="378714" y="441833"/>
                    </a:cubicBezTo>
                    <a:cubicBezTo>
                      <a:pt x="368554" y="465201"/>
                      <a:pt x="354711" y="485140"/>
                      <a:pt x="337185" y="501650"/>
                    </a:cubicBezTo>
                    <a:cubicBezTo>
                      <a:pt x="319659" y="518160"/>
                      <a:pt x="298831" y="530860"/>
                      <a:pt x="274701" y="539750"/>
                    </a:cubicBezTo>
                    <a:cubicBezTo>
                      <a:pt x="250571" y="548640"/>
                      <a:pt x="224790" y="553085"/>
                      <a:pt x="197358" y="553085"/>
                    </a:cubicBezTo>
                    <a:cubicBezTo>
                      <a:pt x="168910" y="553085"/>
                      <a:pt x="142748" y="548386"/>
                      <a:pt x="118872" y="538988"/>
                    </a:cubicBezTo>
                    <a:cubicBezTo>
                      <a:pt x="94996" y="529590"/>
                      <a:pt x="74168" y="516509"/>
                      <a:pt x="56388" y="499745"/>
                    </a:cubicBezTo>
                    <a:cubicBezTo>
                      <a:pt x="38608" y="482981"/>
                      <a:pt x="24765" y="463296"/>
                      <a:pt x="14859" y="440690"/>
                    </a:cubicBezTo>
                    <a:cubicBezTo>
                      <a:pt x="4953" y="418084"/>
                      <a:pt x="0" y="393827"/>
                      <a:pt x="0" y="367919"/>
                    </a:cubicBezTo>
                    <a:cubicBezTo>
                      <a:pt x="0" y="352679"/>
                      <a:pt x="1270" y="338328"/>
                      <a:pt x="3810" y="324866"/>
                    </a:cubicBezTo>
                    <a:cubicBezTo>
                      <a:pt x="6350" y="311404"/>
                      <a:pt x="10033" y="298450"/>
                      <a:pt x="14859" y="286004"/>
                    </a:cubicBezTo>
                    <a:cubicBezTo>
                      <a:pt x="19685" y="273558"/>
                      <a:pt x="25527" y="260985"/>
                      <a:pt x="32385" y="248285"/>
                    </a:cubicBezTo>
                    <a:cubicBezTo>
                      <a:pt x="39243" y="235585"/>
                      <a:pt x="46990" y="222377"/>
                      <a:pt x="55626" y="208661"/>
                    </a:cubicBezTo>
                    <a:lnTo>
                      <a:pt x="190500" y="0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</p:grpSp>
      </p:grpSp>
      <p:grpSp>
        <p:nvGrpSpPr>
          <p:cNvPr id="47" name="Group 47">
            <a:extLst>
              <a:ext uri="{FF2B5EF4-FFF2-40B4-BE49-F238E27FC236}">
                <a16:creationId xmlns:a16="http://schemas.microsoft.com/office/drawing/2014/main" id="{FF402668-B98B-2746-1743-530416C7481A}"/>
              </a:ext>
            </a:extLst>
          </p:cNvPr>
          <p:cNvGrpSpPr/>
          <p:nvPr/>
        </p:nvGrpSpPr>
        <p:grpSpPr>
          <a:xfrm>
            <a:off x="6178817" y="10157871"/>
            <a:ext cx="5937192" cy="129129"/>
            <a:chOff x="0" y="0"/>
            <a:chExt cx="784752" cy="17068"/>
          </a:xfrm>
        </p:grpSpPr>
        <p:sp>
          <p:nvSpPr>
            <p:cNvPr id="48" name="Freeform 48">
              <a:extLst>
                <a:ext uri="{FF2B5EF4-FFF2-40B4-BE49-F238E27FC236}">
                  <a16:creationId xmlns:a16="http://schemas.microsoft.com/office/drawing/2014/main" id="{DBBCD426-76EB-2E2B-7990-937871466850}"/>
                </a:ext>
              </a:extLst>
            </p:cNvPr>
            <p:cNvSpPr/>
            <p:nvPr/>
          </p:nvSpPr>
          <p:spPr>
            <a:xfrm>
              <a:off x="0" y="0"/>
              <a:ext cx="784752" cy="17068"/>
            </a:xfrm>
            <a:custGeom>
              <a:avLst/>
              <a:gdLst/>
              <a:ahLst/>
              <a:cxnLst/>
              <a:rect l="l" t="t" r="r" b="b"/>
              <a:pathLst>
                <a:path w="784752" h="17068">
                  <a:moveTo>
                    <a:pt x="0" y="0"/>
                  </a:moveTo>
                  <a:lnTo>
                    <a:pt x="784752" y="0"/>
                  </a:lnTo>
                  <a:lnTo>
                    <a:pt x="784752" y="17068"/>
                  </a:lnTo>
                  <a:lnTo>
                    <a:pt x="0" y="17068"/>
                  </a:lnTo>
                  <a:close/>
                </a:path>
              </a:pathLst>
            </a:custGeom>
            <a:solidFill>
              <a:srgbClr val="E3393A"/>
            </a:solidFill>
          </p:spPr>
        </p:sp>
        <p:sp>
          <p:nvSpPr>
            <p:cNvPr id="49" name="TextBox 49">
              <a:extLst>
                <a:ext uri="{FF2B5EF4-FFF2-40B4-BE49-F238E27FC236}">
                  <a16:creationId xmlns:a16="http://schemas.microsoft.com/office/drawing/2014/main" id="{49BC74C8-3E7A-2E79-C6C8-05A22E014C7A}"/>
                </a:ext>
              </a:extLst>
            </p:cNvPr>
            <p:cNvSpPr txBox="1"/>
            <p:nvPr/>
          </p:nvSpPr>
          <p:spPr>
            <a:xfrm>
              <a:off x="0" y="-38100"/>
              <a:ext cx="784752" cy="55168"/>
            </a:xfrm>
            <a:prstGeom prst="rect">
              <a:avLst/>
            </a:prstGeom>
          </p:spPr>
          <p:txBody>
            <a:bodyPr lIns="47037" tIns="47037" rIns="47037" bIns="47037" rtlCol="0" anchor="ctr"/>
            <a:lstStyle/>
            <a:p>
              <a:pPr algn="ctr">
                <a:lnSpc>
                  <a:spcPts val="1814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50" name="Group 50">
            <a:extLst>
              <a:ext uri="{FF2B5EF4-FFF2-40B4-BE49-F238E27FC236}">
                <a16:creationId xmlns:a16="http://schemas.microsoft.com/office/drawing/2014/main" id="{7FE66BB0-15A6-B63A-D0AD-7CA9D791BF31}"/>
              </a:ext>
            </a:extLst>
          </p:cNvPr>
          <p:cNvGrpSpPr/>
          <p:nvPr/>
        </p:nvGrpSpPr>
        <p:grpSpPr>
          <a:xfrm>
            <a:off x="0" y="10157871"/>
            <a:ext cx="5937192" cy="129129"/>
            <a:chOff x="0" y="0"/>
            <a:chExt cx="784752" cy="17068"/>
          </a:xfrm>
        </p:grpSpPr>
        <p:sp>
          <p:nvSpPr>
            <p:cNvPr id="51" name="Freeform 51">
              <a:extLst>
                <a:ext uri="{FF2B5EF4-FFF2-40B4-BE49-F238E27FC236}">
                  <a16:creationId xmlns:a16="http://schemas.microsoft.com/office/drawing/2014/main" id="{35949141-8ED0-E65D-197D-2DA3727F95EC}"/>
                </a:ext>
              </a:extLst>
            </p:cNvPr>
            <p:cNvSpPr/>
            <p:nvPr/>
          </p:nvSpPr>
          <p:spPr>
            <a:xfrm>
              <a:off x="0" y="0"/>
              <a:ext cx="784752" cy="17068"/>
            </a:xfrm>
            <a:custGeom>
              <a:avLst/>
              <a:gdLst/>
              <a:ahLst/>
              <a:cxnLst/>
              <a:rect l="l" t="t" r="r" b="b"/>
              <a:pathLst>
                <a:path w="784752" h="17068">
                  <a:moveTo>
                    <a:pt x="0" y="0"/>
                  </a:moveTo>
                  <a:lnTo>
                    <a:pt x="784752" y="0"/>
                  </a:lnTo>
                  <a:lnTo>
                    <a:pt x="784752" y="17068"/>
                  </a:lnTo>
                  <a:lnTo>
                    <a:pt x="0" y="17068"/>
                  </a:lnTo>
                  <a:close/>
                </a:path>
              </a:pathLst>
            </a:custGeom>
            <a:solidFill>
              <a:srgbClr val="232625"/>
            </a:solidFill>
          </p:spPr>
        </p:sp>
        <p:sp>
          <p:nvSpPr>
            <p:cNvPr id="52" name="TextBox 52">
              <a:extLst>
                <a:ext uri="{FF2B5EF4-FFF2-40B4-BE49-F238E27FC236}">
                  <a16:creationId xmlns:a16="http://schemas.microsoft.com/office/drawing/2014/main" id="{0E9C84CC-135A-26CB-0DEE-A273B284A4A0}"/>
                </a:ext>
              </a:extLst>
            </p:cNvPr>
            <p:cNvSpPr txBox="1"/>
            <p:nvPr/>
          </p:nvSpPr>
          <p:spPr>
            <a:xfrm>
              <a:off x="0" y="-38100"/>
              <a:ext cx="784752" cy="55168"/>
            </a:xfrm>
            <a:prstGeom prst="rect">
              <a:avLst/>
            </a:prstGeom>
          </p:spPr>
          <p:txBody>
            <a:bodyPr lIns="47037" tIns="47037" rIns="47037" bIns="47037" rtlCol="0" anchor="ctr"/>
            <a:lstStyle/>
            <a:p>
              <a:pPr algn="ctr">
                <a:lnSpc>
                  <a:spcPts val="1814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53" name="Group 53">
            <a:extLst>
              <a:ext uri="{FF2B5EF4-FFF2-40B4-BE49-F238E27FC236}">
                <a16:creationId xmlns:a16="http://schemas.microsoft.com/office/drawing/2014/main" id="{12FDADAD-BC63-6512-A991-BC42B032ED85}"/>
              </a:ext>
            </a:extLst>
          </p:cNvPr>
          <p:cNvGrpSpPr/>
          <p:nvPr/>
        </p:nvGrpSpPr>
        <p:grpSpPr>
          <a:xfrm>
            <a:off x="12350808" y="10157871"/>
            <a:ext cx="5937192" cy="129129"/>
            <a:chOff x="0" y="0"/>
            <a:chExt cx="784752" cy="17068"/>
          </a:xfrm>
        </p:grpSpPr>
        <p:sp>
          <p:nvSpPr>
            <p:cNvPr id="54" name="Freeform 54">
              <a:extLst>
                <a:ext uri="{FF2B5EF4-FFF2-40B4-BE49-F238E27FC236}">
                  <a16:creationId xmlns:a16="http://schemas.microsoft.com/office/drawing/2014/main" id="{F93A2731-D829-E869-5DCF-F10F2452667D}"/>
                </a:ext>
              </a:extLst>
            </p:cNvPr>
            <p:cNvSpPr/>
            <p:nvPr/>
          </p:nvSpPr>
          <p:spPr>
            <a:xfrm>
              <a:off x="0" y="0"/>
              <a:ext cx="784752" cy="17068"/>
            </a:xfrm>
            <a:custGeom>
              <a:avLst/>
              <a:gdLst/>
              <a:ahLst/>
              <a:cxnLst/>
              <a:rect l="l" t="t" r="r" b="b"/>
              <a:pathLst>
                <a:path w="784752" h="17068">
                  <a:moveTo>
                    <a:pt x="0" y="0"/>
                  </a:moveTo>
                  <a:lnTo>
                    <a:pt x="784752" y="0"/>
                  </a:lnTo>
                  <a:lnTo>
                    <a:pt x="784752" y="17068"/>
                  </a:lnTo>
                  <a:lnTo>
                    <a:pt x="0" y="17068"/>
                  </a:lnTo>
                  <a:close/>
                </a:path>
              </a:pathLst>
            </a:custGeom>
            <a:solidFill>
              <a:srgbClr val="46A96C"/>
            </a:solidFill>
          </p:spPr>
        </p:sp>
        <p:sp>
          <p:nvSpPr>
            <p:cNvPr id="55" name="TextBox 55">
              <a:extLst>
                <a:ext uri="{FF2B5EF4-FFF2-40B4-BE49-F238E27FC236}">
                  <a16:creationId xmlns:a16="http://schemas.microsoft.com/office/drawing/2014/main" id="{F2F4ABF3-F283-D2C2-D428-E752688A13BD}"/>
                </a:ext>
              </a:extLst>
            </p:cNvPr>
            <p:cNvSpPr txBox="1"/>
            <p:nvPr/>
          </p:nvSpPr>
          <p:spPr>
            <a:xfrm>
              <a:off x="0" y="-38100"/>
              <a:ext cx="784752" cy="55168"/>
            </a:xfrm>
            <a:prstGeom prst="rect">
              <a:avLst/>
            </a:prstGeom>
          </p:spPr>
          <p:txBody>
            <a:bodyPr lIns="47037" tIns="47037" rIns="47037" bIns="47037" rtlCol="0" anchor="ctr"/>
            <a:lstStyle/>
            <a:p>
              <a:pPr algn="ctr">
                <a:lnSpc>
                  <a:spcPts val="1814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58" name="Group 2">
            <a:extLst>
              <a:ext uri="{FF2B5EF4-FFF2-40B4-BE49-F238E27FC236}">
                <a16:creationId xmlns:a16="http://schemas.microsoft.com/office/drawing/2014/main" id="{B6B94448-1E7D-F0CA-3180-648DB66B920A}"/>
              </a:ext>
            </a:extLst>
          </p:cNvPr>
          <p:cNvGrpSpPr/>
          <p:nvPr/>
        </p:nvGrpSpPr>
        <p:grpSpPr>
          <a:xfrm>
            <a:off x="27325" y="1391961"/>
            <a:ext cx="18284230" cy="798001"/>
            <a:chOff x="0" y="0"/>
            <a:chExt cx="3021109" cy="475630"/>
          </a:xfrm>
        </p:grpSpPr>
        <p:sp>
          <p:nvSpPr>
            <p:cNvPr id="59" name="Freeform 3">
              <a:extLst>
                <a:ext uri="{FF2B5EF4-FFF2-40B4-BE49-F238E27FC236}">
                  <a16:creationId xmlns:a16="http://schemas.microsoft.com/office/drawing/2014/main" id="{E0664303-08E8-3BF2-8C72-9E39C6BDC25D}"/>
                </a:ext>
              </a:extLst>
            </p:cNvPr>
            <p:cNvSpPr/>
            <p:nvPr/>
          </p:nvSpPr>
          <p:spPr>
            <a:xfrm>
              <a:off x="0" y="0"/>
              <a:ext cx="3021109" cy="475630"/>
            </a:xfrm>
            <a:custGeom>
              <a:avLst/>
              <a:gdLst/>
              <a:ahLst/>
              <a:cxnLst/>
              <a:rect l="l" t="t" r="r" b="b"/>
              <a:pathLst>
                <a:path w="3021109" h="475630">
                  <a:moveTo>
                    <a:pt x="0" y="0"/>
                  </a:moveTo>
                  <a:lnTo>
                    <a:pt x="3021109" y="0"/>
                  </a:lnTo>
                  <a:lnTo>
                    <a:pt x="3021109" y="475630"/>
                  </a:lnTo>
                  <a:lnTo>
                    <a:pt x="0" y="475630"/>
                  </a:lnTo>
                  <a:close/>
                </a:path>
              </a:pathLst>
            </a:custGeom>
            <a:solidFill>
              <a:srgbClr val="3B479D"/>
            </a:solid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en-KE" dirty="0"/>
            </a:p>
          </p:txBody>
        </p:sp>
        <p:sp>
          <p:nvSpPr>
            <p:cNvPr id="60" name="TextBox 4">
              <a:extLst>
                <a:ext uri="{FF2B5EF4-FFF2-40B4-BE49-F238E27FC236}">
                  <a16:creationId xmlns:a16="http://schemas.microsoft.com/office/drawing/2014/main" id="{09116BDC-5C2A-AA0B-8C3C-ADBE0F25FCA1}"/>
                </a:ext>
              </a:extLst>
            </p:cNvPr>
            <p:cNvSpPr txBox="1"/>
            <p:nvPr/>
          </p:nvSpPr>
          <p:spPr>
            <a:xfrm>
              <a:off x="0" y="-57150"/>
              <a:ext cx="3021109" cy="532780"/>
            </a:xfrm>
            <a:prstGeom prst="rect">
              <a:avLst/>
            </a:prstGeom>
          </p:spPr>
          <p:txBody>
            <a:bodyPr lIns="47037" tIns="47037" rIns="47037" bIns="47037" rtlCol="0" anchor="ctr"/>
            <a:lstStyle/>
            <a:p>
              <a:pPr marL="0" lvl="0" indent="0">
                <a:lnSpc>
                  <a:spcPts val="3240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56" name="TextBox 56">
            <a:extLst>
              <a:ext uri="{FF2B5EF4-FFF2-40B4-BE49-F238E27FC236}">
                <a16:creationId xmlns:a16="http://schemas.microsoft.com/office/drawing/2014/main" id="{065A3611-CCDD-8537-5B61-FC989E7DC5F8}"/>
              </a:ext>
            </a:extLst>
          </p:cNvPr>
          <p:cNvSpPr txBox="1"/>
          <p:nvPr/>
        </p:nvSpPr>
        <p:spPr>
          <a:xfrm>
            <a:off x="788558" y="1284188"/>
            <a:ext cx="5548409" cy="81131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149"/>
              </a:lnSpc>
            </a:pPr>
            <a:r>
              <a:rPr lang="en-US" sz="4000" b="1" dirty="0">
                <a:solidFill>
                  <a:schemeClr val="bg1"/>
                </a:solidFill>
                <a:latin typeface="Arial Bold"/>
                <a:ea typeface="Arial Bold"/>
                <a:cs typeface="Arial Bold"/>
                <a:sym typeface="Arial Bold"/>
              </a:rPr>
              <a:t>Discussion</a:t>
            </a:r>
            <a:endParaRPr lang="en-US" sz="5400" b="1" dirty="0">
              <a:solidFill>
                <a:schemeClr val="bg1"/>
              </a:solidFill>
              <a:latin typeface="Arial Bold"/>
              <a:ea typeface="Arial Bold"/>
              <a:cs typeface="Arial Bold"/>
              <a:sym typeface="Arial Bold"/>
            </a:endParaRPr>
          </a:p>
        </p:txBody>
      </p:sp>
      <p:sp>
        <p:nvSpPr>
          <p:cNvPr id="61" name="Content Placeholder 2"/>
          <p:cNvSpPr txBox="1">
            <a:spLocks/>
          </p:cNvSpPr>
          <p:nvPr/>
        </p:nvSpPr>
        <p:spPr>
          <a:xfrm>
            <a:off x="693720" y="2704334"/>
            <a:ext cx="15308280" cy="4525963"/>
          </a:xfrm>
          <a:prstGeom prst="rect">
            <a:avLst/>
          </a:prstGeom>
        </p:spPr>
        <p:txBody>
          <a:bodyPr>
            <a:normAutofit fontScale="92500" lnSpcReduction="1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GB" sz="3900" b="1" dirty="0" smtClean="0">
                <a:latin typeface="Arial" panose="020B0604020202020204" pitchFamily="34" charset="0"/>
                <a:cs typeface="Arial" panose="020B0604020202020204" pitchFamily="34" charset="0"/>
              </a:rPr>
              <a:t>Common and active infection:</a:t>
            </a:r>
            <a:r>
              <a:rPr lang="en-GB" sz="3900" dirty="0" smtClean="0">
                <a:latin typeface="Arial" panose="020B0604020202020204" pitchFamily="34" charset="0"/>
                <a:cs typeface="Arial" panose="020B0604020202020204" pitchFamily="34" charset="0"/>
              </a:rPr>
              <a:t> High CHIKV exposure with ongoing transmission during pregnancy. </a:t>
            </a: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GB" sz="3900" b="1" dirty="0" smtClean="0">
                <a:latin typeface="Arial" panose="020B0604020202020204" pitchFamily="34" charset="0"/>
                <a:cs typeface="Arial" panose="020B0604020202020204" pitchFamily="34" charset="0"/>
              </a:rPr>
              <a:t>Uneven distribution:</a:t>
            </a:r>
            <a:r>
              <a:rPr lang="en-GB" sz="3900" dirty="0" smtClean="0">
                <a:latin typeface="Arial" panose="020B0604020202020204" pitchFamily="34" charset="0"/>
                <a:cs typeface="Arial" panose="020B0604020202020204" pitchFamily="34" charset="0"/>
              </a:rPr>
              <a:t> Higher burden in rural settings. </a:t>
            </a: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GB" sz="3900" b="1" dirty="0" smtClean="0">
                <a:latin typeface="Arial" panose="020B0604020202020204" pitchFamily="34" charset="0"/>
                <a:cs typeface="Arial" panose="020B0604020202020204" pitchFamily="34" charset="0"/>
              </a:rPr>
              <a:t>Adverse outcomes:</a:t>
            </a:r>
            <a:r>
              <a:rPr lang="en-GB" sz="3900" dirty="0" smtClean="0">
                <a:latin typeface="Arial" panose="020B0604020202020204" pitchFamily="34" charset="0"/>
                <a:cs typeface="Arial" panose="020B0604020202020204" pitchFamily="34" charset="0"/>
              </a:rPr>
              <a:t> Increased risk of preterm birth. </a:t>
            </a: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GB" sz="3900" b="1" dirty="0" smtClean="0">
                <a:latin typeface="Arial" panose="020B0604020202020204" pitchFamily="34" charset="0"/>
                <a:cs typeface="Arial" panose="020B0604020202020204" pitchFamily="34" charset="0"/>
              </a:rPr>
              <a:t>Strong impact on </a:t>
            </a:r>
            <a:r>
              <a:rPr lang="en-GB" sz="39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newborns</a:t>
            </a:r>
            <a:r>
              <a:rPr lang="en-GB" sz="3900" b="1" dirty="0" smtClean="0"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  <a:r>
              <a:rPr lang="en-GB" sz="3900" dirty="0" smtClean="0">
                <a:latin typeface="Arial" panose="020B0604020202020204" pitchFamily="34" charset="0"/>
                <a:cs typeface="Arial" panose="020B0604020202020204" pitchFamily="34" charset="0"/>
              </a:rPr>
              <a:t> Markedly higher risk of low birth weight. </a:t>
            </a:r>
          </a:p>
          <a:p>
            <a:pPr marL="0" indent="0">
              <a:buFont typeface="Arial" pitchFamily="34" charset="0"/>
              <a:buNone/>
            </a:pPr>
            <a:endParaRPr lang="en-GB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9829110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46C3AA9-95C5-23DC-3BFD-7DC1F18803C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E07ED020-58AE-1DB0-F3FA-864FF960390C}"/>
              </a:ext>
            </a:extLst>
          </p:cNvPr>
          <p:cNvSpPr/>
          <p:nvPr/>
        </p:nvSpPr>
        <p:spPr>
          <a:xfrm>
            <a:off x="914400" y="380681"/>
            <a:ext cx="2648363" cy="800419"/>
          </a:xfrm>
          <a:custGeom>
            <a:avLst/>
            <a:gdLst/>
            <a:ahLst/>
            <a:cxnLst/>
            <a:rect l="l" t="t" r="r" b="b"/>
            <a:pathLst>
              <a:path w="3761524" h="1136852">
                <a:moveTo>
                  <a:pt x="0" y="0"/>
                </a:moveTo>
                <a:lnTo>
                  <a:pt x="3761524" y="0"/>
                </a:lnTo>
                <a:lnTo>
                  <a:pt x="3761524" y="1136852"/>
                </a:lnTo>
                <a:lnTo>
                  <a:pt x="0" y="113685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2570"/>
            </a:stretch>
          </a:blipFill>
        </p:spPr>
      </p:sp>
      <p:grpSp>
        <p:nvGrpSpPr>
          <p:cNvPr id="3" name="Group 3">
            <a:extLst>
              <a:ext uri="{FF2B5EF4-FFF2-40B4-BE49-F238E27FC236}">
                <a16:creationId xmlns:a16="http://schemas.microsoft.com/office/drawing/2014/main" id="{4CD797B5-0F7F-1177-A4CA-F01EEF3E412D}"/>
              </a:ext>
            </a:extLst>
          </p:cNvPr>
          <p:cNvGrpSpPr/>
          <p:nvPr/>
        </p:nvGrpSpPr>
        <p:grpSpPr>
          <a:xfrm>
            <a:off x="15773400" y="463679"/>
            <a:ext cx="1825596" cy="634422"/>
            <a:chOff x="0" y="0"/>
            <a:chExt cx="3348923" cy="1163800"/>
          </a:xfrm>
        </p:grpSpPr>
        <p:sp>
          <p:nvSpPr>
            <p:cNvPr id="4" name="Freeform 4">
              <a:extLst>
                <a:ext uri="{FF2B5EF4-FFF2-40B4-BE49-F238E27FC236}">
                  <a16:creationId xmlns:a16="http://schemas.microsoft.com/office/drawing/2014/main" id="{4EA4B212-610D-F8AD-03BE-ED378D84E430}"/>
                </a:ext>
              </a:extLst>
            </p:cNvPr>
            <p:cNvSpPr/>
            <p:nvPr/>
          </p:nvSpPr>
          <p:spPr>
            <a:xfrm>
              <a:off x="0" y="0"/>
              <a:ext cx="1171843" cy="1145244"/>
            </a:xfrm>
            <a:custGeom>
              <a:avLst/>
              <a:gdLst/>
              <a:ahLst/>
              <a:cxnLst/>
              <a:rect l="l" t="t" r="r" b="b"/>
              <a:pathLst>
                <a:path w="1171843" h="1145244">
                  <a:moveTo>
                    <a:pt x="0" y="0"/>
                  </a:moveTo>
                  <a:lnTo>
                    <a:pt x="1171843" y="0"/>
                  </a:lnTo>
                  <a:lnTo>
                    <a:pt x="1171843" y="1145244"/>
                  </a:lnTo>
                  <a:lnTo>
                    <a:pt x="0" y="114524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>
                <a:extLst>
                  <a:ext uri="{96DAC541-7B7A-43D3-8B79-37D633B846F1}">
                    <asvg:svgBlip xmlns:asvg="http://schemas.microsoft.com/office/drawing/2016/SVG/main" xmlns="" r:embed="rId4"/>
                  </a:ext>
                </a:extLst>
              </a:blip>
              <a:stretch>
                <a:fillRect/>
              </a:stretch>
            </a:blipFill>
          </p:spPr>
        </p:sp>
        <p:grpSp>
          <p:nvGrpSpPr>
            <p:cNvPr id="5" name="Group 5">
              <a:extLst>
                <a:ext uri="{FF2B5EF4-FFF2-40B4-BE49-F238E27FC236}">
                  <a16:creationId xmlns:a16="http://schemas.microsoft.com/office/drawing/2014/main" id="{D0FBFCF9-9928-64AC-6A42-2AA9BE10BDC4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1416663" y="359354"/>
              <a:ext cx="212029" cy="224049"/>
              <a:chOff x="0" y="0"/>
              <a:chExt cx="829323" cy="876338"/>
            </a:xfrm>
          </p:grpSpPr>
          <p:sp>
            <p:nvSpPr>
              <p:cNvPr id="6" name="Freeform 6">
                <a:extLst>
                  <a:ext uri="{FF2B5EF4-FFF2-40B4-BE49-F238E27FC236}">
                    <a16:creationId xmlns:a16="http://schemas.microsoft.com/office/drawing/2014/main" id="{A85E1CFF-7D49-BE9B-EFDB-311558AC3687}"/>
                  </a:ext>
                </a:extLst>
              </p:cNvPr>
              <p:cNvSpPr/>
              <p:nvPr/>
            </p:nvSpPr>
            <p:spPr>
              <a:xfrm>
                <a:off x="0" y="0"/>
                <a:ext cx="829310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829310" h="876300">
                    <a:moveTo>
                      <a:pt x="534797" y="543433"/>
                    </a:moveTo>
                    <a:lnTo>
                      <a:pt x="294640" y="543433"/>
                    </a:lnTo>
                    <a:lnTo>
                      <a:pt x="294640" y="876300"/>
                    </a:lnTo>
                    <a:lnTo>
                      <a:pt x="0" y="876300"/>
                    </a:lnTo>
                    <a:lnTo>
                      <a:pt x="0" y="0"/>
                    </a:lnTo>
                    <a:lnTo>
                      <a:pt x="293370" y="0"/>
                    </a:lnTo>
                    <a:lnTo>
                      <a:pt x="293370" y="297053"/>
                    </a:lnTo>
                    <a:lnTo>
                      <a:pt x="533527" y="297053"/>
                    </a:lnTo>
                    <a:lnTo>
                      <a:pt x="533527" y="0"/>
                    </a:lnTo>
                    <a:lnTo>
                      <a:pt x="829310" y="0"/>
                    </a:lnTo>
                    <a:lnTo>
                      <a:pt x="829310" y="876300"/>
                    </a:lnTo>
                    <a:lnTo>
                      <a:pt x="534797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</p:grpSp>
        <p:grpSp>
          <p:nvGrpSpPr>
            <p:cNvPr id="7" name="Group 7">
              <a:extLst>
                <a:ext uri="{FF2B5EF4-FFF2-40B4-BE49-F238E27FC236}">
                  <a16:creationId xmlns:a16="http://schemas.microsoft.com/office/drawing/2014/main" id="{4BE164D6-C15C-78E2-B5E1-BFB014C9288E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1379545" y="645127"/>
              <a:ext cx="866646" cy="269188"/>
              <a:chOff x="0" y="0"/>
              <a:chExt cx="3389770" cy="1052894"/>
            </a:xfrm>
          </p:grpSpPr>
          <p:sp>
            <p:nvSpPr>
              <p:cNvPr id="8" name="Freeform 8">
                <a:extLst>
                  <a:ext uri="{FF2B5EF4-FFF2-40B4-BE49-F238E27FC236}">
                    <a16:creationId xmlns:a16="http://schemas.microsoft.com/office/drawing/2014/main" id="{C775845B-6C4E-8191-D05D-4262AF0AEC21}"/>
                  </a:ext>
                </a:extLst>
              </p:cNvPr>
              <p:cNvSpPr/>
              <p:nvPr/>
            </p:nvSpPr>
            <p:spPr>
              <a:xfrm>
                <a:off x="63500" y="63500"/>
                <a:ext cx="753872" cy="926084"/>
              </a:xfrm>
              <a:custGeom>
                <a:avLst/>
                <a:gdLst/>
                <a:ahLst/>
                <a:cxnLst/>
                <a:rect l="l" t="t" r="r" b="b"/>
                <a:pathLst>
                  <a:path w="753872" h="926084">
                    <a:moveTo>
                      <a:pt x="368808" y="925957"/>
                    </a:moveTo>
                    <a:cubicBezTo>
                      <a:pt x="333375" y="925957"/>
                      <a:pt x="298450" y="922909"/>
                      <a:pt x="264160" y="916686"/>
                    </a:cubicBezTo>
                    <a:cubicBezTo>
                      <a:pt x="229870" y="910463"/>
                      <a:pt x="196850" y="901573"/>
                      <a:pt x="165100" y="889635"/>
                    </a:cubicBezTo>
                    <a:cubicBezTo>
                      <a:pt x="133350" y="877697"/>
                      <a:pt x="103378" y="863854"/>
                      <a:pt x="75311" y="847725"/>
                    </a:cubicBezTo>
                    <a:cubicBezTo>
                      <a:pt x="47244" y="831596"/>
                      <a:pt x="22225" y="813816"/>
                      <a:pt x="0" y="794131"/>
                    </a:cubicBezTo>
                    <a:lnTo>
                      <a:pt x="179451" y="599186"/>
                    </a:lnTo>
                    <a:cubicBezTo>
                      <a:pt x="200025" y="621411"/>
                      <a:pt x="227457" y="641223"/>
                      <a:pt x="261747" y="658622"/>
                    </a:cubicBezTo>
                    <a:cubicBezTo>
                      <a:pt x="296037" y="676021"/>
                      <a:pt x="331216" y="684657"/>
                      <a:pt x="367538" y="684657"/>
                    </a:cubicBezTo>
                    <a:cubicBezTo>
                      <a:pt x="384048" y="684657"/>
                      <a:pt x="399161" y="681736"/>
                      <a:pt x="412750" y="676021"/>
                    </a:cubicBezTo>
                    <a:cubicBezTo>
                      <a:pt x="426339" y="670306"/>
                      <a:pt x="433197" y="659511"/>
                      <a:pt x="433197" y="643763"/>
                    </a:cubicBezTo>
                    <a:cubicBezTo>
                      <a:pt x="433197" y="635508"/>
                      <a:pt x="430911" y="628523"/>
                      <a:pt x="426339" y="622681"/>
                    </a:cubicBezTo>
                    <a:cubicBezTo>
                      <a:pt x="421767" y="616839"/>
                      <a:pt x="413766" y="610870"/>
                      <a:pt x="402209" y="604774"/>
                    </a:cubicBezTo>
                    <a:cubicBezTo>
                      <a:pt x="390652" y="598678"/>
                      <a:pt x="374777" y="591693"/>
                      <a:pt x="354584" y="584327"/>
                    </a:cubicBezTo>
                    <a:cubicBezTo>
                      <a:pt x="334391" y="576961"/>
                      <a:pt x="308991" y="568198"/>
                      <a:pt x="278511" y="558292"/>
                    </a:cubicBezTo>
                    <a:cubicBezTo>
                      <a:pt x="248793" y="548386"/>
                      <a:pt x="220345" y="536575"/>
                      <a:pt x="193167" y="522986"/>
                    </a:cubicBezTo>
                    <a:cubicBezTo>
                      <a:pt x="165989" y="509397"/>
                      <a:pt x="141732" y="492633"/>
                      <a:pt x="120777" y="472694"/>
                    </a:cubicBezTo>
                    <a:cubicBezTo>
                      <a:pt x="99822" y="452755"/>
                      <a:pt x="83058" y="429133"/>
                      <a:pt x="70612" y="401447"/>
                    </a:cubicBezTo>
                    <a:cubicBezTo>
                      <a:pt x="58166" y="373761"/>
                      <a:pt x="52070" y="340487"/>
                      <a:pt x="52070" y="301625"/>
                    </a:cubicBezTo>
                    <a:cubicBezTo>
                      <a:pt x="52070" y="247142"/>
                      <a:pt x="63246" y="200787"/>
                      <a:pt x="85471" y="162814"/>
                    </a:cubicBezTo>
                    <a:cubicBezTo>
                      <a:pt x="107696" y="124841"/>
                      <a:pt x="136398" y="93599"/>
                      <a:pt x="171450" y="69215"/>
                    </a:cubicBezTo>
                    <a:cubicBezTo>
                      <a:pt x="206502" y="44831"/>
                      <a:pt x="245872" y="27305"/>
                      <a:pt x="289687" y="16510"/>
                    </a:cubicBezTo>
                    <a:cubicBezTo>
                      <a:pt x="333502" y="5715"/>
                      <a:pt x="376682" y="0"/>
                      <a:pt x="419608" y="0"/>
                    </a:cubicBezTo>
                    <a:cubicBezTo>
                      <a:pt x="477393" y="0"/>
                      <a:pt x="536194" y="11176"/>
                      <a:pt x="596011" y="33401"/>
                    </a:cubicBezTo>
                    <a:cubicBezTo>
                      <a:pt x="655828" y="55626"/>
                      <a:pt x="708406" y="87884"/>
                      <a:pt x="753872" y="129921"/>
                    </a:cubicBezTo>
                    <a:lnTo>
                      <a:pt x="570611" y="316865"/>
                    </a:lnTo>
                    <a:cubicBezTo>
                      <a:pt x="550799" y="292100"/>
                      <a:pt x="526415" y="273304"/>
                      <a:pt x="497586" y="260604"/>
                    </a:cubicBezTo>
                    <a:cubicBezTo>
                      <a:pt x="468757" y="247904"/>
                      <a:pt x="442722" y="241427"/>
                      <a:pt x="419608" y="241427"/>
                    </a:cubicBezTo>
                    <a:cubicBezTo>
                      <a:pt x="398145" y="241427"/>
                      <a:pt x="380873" y="244475"/>
                      <a:pt x="367665" y="250698"/>
                    </a:cubicBezTo>
                    <a:cubicBezTo>
                      <a:pt x="354457" y="256921"/>
                      <a:pt x="347853" y="266954"/>
                      <a:pt x="347853" y="281051"/>
                    </a:cubicBezTo>
                    <a:cubicBezTo>
                      <a:pt x="347853" y="294259"/>
                      <a:pt x="354711" y="304165"/>
                      <a:pt x="368300" y="310769"/>
                    </a:cubicBezTo>
                    <a:cubicBezTo>
                      <a:pt x="381889" y="317373"/>
                      <a:pt x="403987" y="325628"/>
                      <a:pt x="434594" y="335534"/>
                    </a:cubicBezTo>
                    <a:cubicBezTo>
                      <a:pt x="465963" y="345440"/>
                      <a:pt x="498983" y="356997"/>
                      <a:pt x="533654" y="370205"/>
                    </a:cubicBezTo>
                    <a:cubicBezTo>
                      <a:pt x="568325" y="383413"/>
                      <a:pt x="600202" y="400558"/>
                      <a:pt x="629539" y="421640"/>
                    </a:cubicBezTo>
                    <a:cubicBezTo>
                      <a:pt x="658876" y="442722"/>
                      <a:pt x="683006" y="468503"/>
                      <a:pt x="701929" y="498983"/>
                    </a:cubicBezTo>
                    <a:cubicBezTo>
                      <a:pt x="720852" y="529463"/>
                      <a:pt x="730377" y="567436"/>
                      <a:pt x="730377" y="612902"/>
                    </a:cubicBezTo>
                    <a:cubicBezTo>
                      <a:pt x="730377" y="665734"/>
                      <a:pt x="719836" y="711708"/>
                      <a:pt x="698881" y="750951"/>
                    </a:cubicBezTo>
                    <a:cubicBezTo>
                      <a:pt x="677926" y="790194"/>
                      <a:pt x="650240" y="822706"/>
                      <a:pt x="615950" y="848741"/>
                    </a:cubicBezTo>
                    <a:cubicBezTo>
                      <a:pt x="581660" y="874776"/>
                      <a:pt x="543052" y="894080"/>
                      <a:pt x="500253" y="906907"/>
                    </a:cubicBezTo>
                    <a:cubicBezTo>
                      <a:pt x="457454" y="919734"/>
                      <a:pt x="413639" y="926084"/>
                      <a:pt x="369062" y="926084"/>
                    </a:cubicBezTo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9" name="Freeform 9">
                <a:extLst>
                  <a:ext uri="{FF2B5EF4-FFF2-40B4-BE49-F238E27FC236}">
                    <a16:creationId xmlns:a16="http://schemas.microsoft.com/office/drawing/2014/main" id="{E573F9F6-375A-B738-CE16-8F30C50153AA}"/>
                  </a:ext>
                </a:extLst>
              </p:cNvPr>
              <p:cNvSpPr/>
              <p:nvPr/>
            </p:nvSpPr>
            <p:spPr>
              <a:xfrm>
                <a:off x="907669" y="88265"/>
                <a:ext cx="623824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623824" h="876300">
                    <a:moveTo>
                      <a:pt x="0" y="0"/>
                    </a:moveTo>
                    <a:lnTo>
                      <a:pt x="602869" y="0"/>
                    </a:lnTo>
                    <a:lnTo>
                      <a:pt x="602869" y="245110"/>
                    </a:lnTo>
                    <a:lnTo>
                      <a:pt x="277241" y="245110"/>
                    </a:lnTo>
                    <a:lnTo>
                      <a:pt x="277241" y="320675"/>
                    </a:lnTo>
                    <a:lnTo>
                      <a:pt x="582930" y="320675"/>
                    </a:lnTo>
                    <a:lnTo>
                      <a:pt x="582930" y="549529"/>
                    </a:lnTo>
                    <a:lnTo>
                      <a:pt x="277241" y="549529"/>
                    </a:lnTo>
                    <a:lnTo>
                      <a:pt x="277241" y="631190"/>
                    </a:lnTo>
                    <a:lnTo>
                      <a:pt x="623824" y="631190"/>
                    </a:lnTo>
                    <a:lnTo>
                      <a:pt x="623824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10" name="Freeform 10">
                <a:extLst>
                  <a:ext uri="{FF2B5EF4-FFF2-40B4-BE49-F238E27FC236}">
                    <a16:creationId xmlns:a16="http://schemas.microsoft.com/office/drawing/2014/main" id="{87CF4872-2D39-FFED-F302-A4A11A738109}"/>
                  </a:ext>
                </a:extLst>
              </p:cNvPr>
              <p:cNvSpPr/>
              <p:nvPr/>
            </p:nvSpPr>
            <p:spPr>
              <a:xfrm>
                <a:off x="1615567" y="63500"/>
                <a:ext cx="819532" cy="925830"/>
              </a:xfrm>
              <a:custGeom>
                <a:avLst/>
                <a:gdLst/>
                <a:ahLst/>
                <a:cxnLst/>
                <a:rect l="l" t="t" r="r" b="b"/>
                <a:pathLst>
                  <a:path w="819532" h="925830">
                    <a:moveTo>
                      <a:pt x="0" y="462915"/>
                    </a:moveTo>
                    <a:cubicBezTo>
                      <a:pt x="0" y="392811"/>
                      <a:pt x="12446" y="329184"/>
                      <a:pt x="37084" y="272288"/>
                    </a:cubicBezTo>
                    <a:cubicBezTo>
                      <a:pt x="61722" y="215392"/>
                      <a:pt x="95631" y="166624"/>
                      <a:pt x="138557" y="126238"/>
                    </a:cubicBezTo>
                    <a:cubicBezTo>
                      <a:pt x="181483" y="85852"/>
                      <a:pt x="232029" y="54737"/>
                      <a:pt x="290195" y="32766"/>
                    </a:cubicBezTo>
                    <a:cubicBezTo>
                      <a:pt x="348361" y="10795"/>
                      <a:pt x="410591" y="0"/>
                      <a:pt x="476631" y="0"/>
                    </a:cubicBezTo>
                    <a:cubicBezTo>
                      <a:pt x="544322" y="0"/>
                      <a:pt x="608203" y="10922"/>
                      <a:pt x="668528" y="32766"/>
                    </a:cubicBezTo>
                    <a:cubicBezTo>
                      <a:pt x="728853" y="54610"/>
                      <a:pt x="779145" y="84074"/>
                      <a:pt x="819531" y="121285"/>
                    </a:cubicBezTo>
                    <a:lnTo>
                      <a:pt x="638810" y="339217"/>
                    </a:lnTo>
                    <a:cubicBezTo>
                      <a:pt x="622300" y="317754"/>
                      <a:pt x="601599" y="301498"/>
                      <a:pt x="576961" y="290322"/>
                    </a:cubicBezTo>
                    <a:cubicBezTo>
                      <a:pt x="552323" y="279146"/>
                      <a:pt x="524510" y="273558"/>
                      <a:pt x="494030" y="273558"/>
                    </a:cubicBezTo>
                    <a:cubicBezTo>
                      <a:pt x="469265" y="273558"/>
                      <a:pt x="446151" y="277876"/>
                      <a:pt x="424688" y="286512"/>
                    </a:cubicBezTo>
                    <a:cubicBezTo>
                      <a:pt x="403225" y="295148"/>
                      <a:pt x="384429" y="307721"/>
                      <a:pt x="368300" y="324231"/>
                    </a:cubicBezTo>
                    <a:cubicBezTo>
                      <a:pt x="352171" y="340741"/>
                      <a:pt x="339598" y="360807"/>
                      <a:pt x="330581" y="384302"/>
                    </a:cubicBezTo>
                    <a:cubicBezTo>
                      <a:pt x="321564" y="407797"/>
                      <a:pt x="316992" y="434086"/>
                      <a:pt x="316992" y="462915"/>
                    </a:cubicBezTo>
                    <a:cubicBezTo>
                      <a:pt x="316992" y="491744"/>
                      <a:pt x="321818" y="517525"/>
                      <a:pt x="331216" y="540258"/>
                    </a:cubicBezTo>
                    <a:cubicBezTo>
                      <a:pt x="340614" y="562991"/>
                      <a:pt x="353441" y="582549"/>
                      <a:pt x="369570" y="599059"/>
                    </a:cubicBezTo>
                    <a:cubicBezTo>
                      <a:pt x="385699" y="615569"/>
                      <a:pt x="404368" y="628142"/>
                      <a:pt x="425831" y="636778"/>
                    </a:cubicBezTo>
                    <a:cubicBezTo>
                      <a:pt x="447294" y="645414"/>
                      <a:pt x="470027" y="649732"/>
                      <a:pt x="493903" y="649732"/>
                    </a:cubicBezTo>
                    <a:cubicBezTo>
                      <a:pt x="527685" y="649732"/>
                      <a:pt x="556768" y="642747"/>
                      <a:pt x="581152" y="628650"/>
                    </a:cubicBezTo>
                    <a:cubicBezTo>
                      <a:pt x="605536" y="614553"/>
                      <a:pt x="624713" y="598170"/>
                      <a:pt x="638683" y="579120"/>
                    </a:cubicBezTo>
                    <a:lnTo>
                      <a:pt x="819404" y="795782"/>
                    </a:lnTo>
                    <a:cubicBezTo>
                      <a:pt x="779780" y="835406"/>
                      <a:pt x="731139" y="867029"/>
                      <a:pt x="673354" y="890524"/>
                    </a:cubicBezTo>
                    <a:cubicBezTo>
                      <a:pt x="615569" y="914019"/>
                      <a:pt x="549910" y="925830"/>
                      <a:pt x="476504" y="925830"/>
                    </a:cubicBezTo>
                    <a:cubicBezTo>
                      <a:pt x="410464" y="925830"/>
                      <a:pt x="348361" y="914654"/>
                      <a:pt x="290195" y="892429"/>
                    </a:cubicBezTo>
                    <a:cubicBezTo>
                      <a:pt x="232029" y="870204"/>
                      <a:pt x="181483" y="838581"/>
                      <a:pt x="138557" y="797814"/>
                    </a:cubicBezTo>
                    <a:cubicBezTo>
                      <a:pt x="95630" y="757047"/>
                      <a:pt x="61849" y="708279"/>
                      <a:pt x="37083" y="651764"/>
                    </a:cubicBezTo>
                    <a:cubicBezTo>
                      <a:pt x="12318" y="595249"/>
                      <a:pt x="0" y="532384"/>
                      <a:pt x="0" y="463042"/>
                    </a:cubicBezTo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11" name="Freeform 11">
                <a:extLst>
                  <a:ext uri="{FF2B5EF4-FFF2-40B4-BE49-F238E27FC236}">
                    <a16:creationId xmlns:a16="http://schemas.microsoft.com/office/drawing/2014/main" id="{F4AD55FE-18B3-881E-3FE6-DDB834F1A5BD}"/>
                  </a:ext>
                </a:extLst>
              </p:cNvPr>
              <p:cNvSpPr/>
              <p:nvPr/>
            </p:nvSpPr>
            <p:spPr>
              <a:xfrm>
                <a:off x="2505583" y="88265"/>
                <a:ext cx="820801" cy="901192"/>
              </a:xfrm>
              <a:custGeom>
                <a:avLst/>
                <a:gdLst/>
                <a:ahLst/>
                <a:cxnLst/>
                <a:rect l="l" t="t" r="r" b="b"/>
                <a:pathLst>
                  <a:path w="820801" h="901192">
                    <a:moveTo>
                      <a:pt x="406019" y="901192"/>
                    </a:moveTo>
                    <a:cubicBezTo>
                      <a:pt x="337566" y="901192"/>
                      <a:pt x="277876" y="891667"/>
                      <a:pt x="227203" y="872744"/>
                    </a:cubicBezTo>
                    <a:cubicBezTo>
                      <a:pt x="176530" y="853821"/>
                      <a:pt x="134112" y="827786"/>
                      <a:pt x="100330" y="794766"/>
                    </a:cubicBezTo>
                    <a:cubicBezTo>
                      <a:pt x="66548" y="761746"/>
                      <a:pt x="41275" y="722757"/>
                      <a:pt x="24765" y="677799"/>
                    </a:cubicBezTo>
                    <a:cubicBezTo>
                      <a:pt x="8255" y="632841"/>
                      <a:pt x="0" y="584327"/>
                      <a:pt x="0" y="532384"/>
                    </a:cubicBezTo>
                    <a:lnTo>
                      <a:pt x="0" y="0"/>
                    </a:lnTo>
                    <a:lnTo>
                      <a:pt x="294640" y="0"/>
                    </a:lnTo>
                    <a:lnTo>
                      <a:pt x="294640" y="500126"/>
                    </a:lnTo>
                    <a:cubicBezTo>
                      <a:pt x="294640" y="542163"/>
                      <a:pt x="304673" y="575056"/>
                      <a:pt x="324993" y="598551"/>
                    </a:cubicBezTo>
                    <a:cubicBezTo>
                      <a:pt x="345313" y="622046"/>
                      <a:pt x="373888" y="633857"/>
                      <a:pt x="411099" y="633857"/>
                    </a:cubicBezTo>
                    <a:cubicBezTo>
                      <a:pt x="448310" y="633857"/>
                      <a:pt x="476885" y="622046"/>
                      <a:pt x="497078" y="598551"/>
                    </a:cubicBezTo>
                    <a:cubicBezTo>
                      <a:pt x="517271" y="575056"/>
                      <a:pt x="527431" y="542290"/>
                      <a:pt x="527431" y="500126"/>
                    </a:cubicBezTo>
                    <a:lnTo>
                      <a:pt x="527431" y="0"/>
                    </a:lnTo>
                    <a:lnTo>
                      <a:pt x="820801" y="0"/>
                    </a:lnTo>
                    <a:lnTo>
                      <a:pt x="820801" y="532257"/>
                    </a:lnTo>
                    <a:cubicBezTo>
                      <a:pt x="820801" y="584200"/>
                      <a:pt x="811911" y="632714"/>
                      <a:pt x="794258" y="677672"/>
                    </a:cubicBezTo>
                    <a:cubicBezTo>
                      <a:pt x="776605" y="722630"/>
                      <a:pt x="750316" y="761619"/>
                      <a:pt x="715645" y="794639"/>
                    </a:cubicBezTo>
                    <a:cubicBezTo>
                      <a:pt x="680974" y="827659"/>
                      <a:pt x="637921" y="853694"/>
                      <a:pt x="586359" y="872617"/>
                    </a:cubicBezTo>
                    <a:cubicBezTo>
                      <a:pt x="534797" y="891540"/>
                      <a:pt x="474726" y="901065"/>
                      <a:pt x="406273" y="901065"/>
                    </a:cubicBezTo>
                  </a:path>
                </a:pathLst>
              </a:custGeom>
              <a:solidFill>
                <a:srgbClr val="0B6C37"/>
              </a:solidFill>
            </p:spPr>
          </p:sp>
        </p:grpSp>
        <p:grpSp>
          <p:nvGrpSpPr>
            <p:cNvPr id="12" name="Group 12">
              <a:extLst>
                <a:ext uri="{FF2B5EF4-FFF2-40B4-BE49-F238E27FC236}">
                  <a16:creationId xmlns:a16="http://schemas.microsoft.com/office/drawing/2014/main" id="{75095B29-F15A-62C3-C96C-316948221E15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1400425" y="34775"/>
              <a:ext cx="1178988" cy="256520"/>
              <a:chOff x="0" y="0"/>
              <a:chExt cx="4611446" cy="1003351"/>
            </a:xfrm>
          </p:grpSpPr>
          <p:sp>
            <p:nvSpPr>
              <p:cNvPr id="13" name="Freeform 13">
                <a:extLst>
                  <a:ext uri="{FF2B5EF4-FFF2-40B4-BE49-F238E27FC236}">
                    <a16:creationId xmlns:a16="http://schemas.microsoft.com/office/drawing/2014/main" id="{8470AD5F-F12B-19EC-62C0-F71E4B5464B0}"/>
                  </a:ext>
                </a:extLst>
              </p:cNvPr>
              <p:cNvSpPr/>
              <p:nvPr/>
            </p:nvSpPr>
            <p:spPr>
              <a:xfrm>
                <a:off x="63500" y="63500"/>
                <a:ext cx="883793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883793" h="876300">
                    <a:moveTo>
                      <a:pt x="288417" y="527304"/>
                    </a:moveTo>
                    <a:lnTo>
                      <a:pt x="285877" y="527304"/>
                    </a:lnTo>
                    <a:lnTo>
                      <a:pt x="285877" y="876300"/>
                    </a:lnTo>
                    <a:lnTo>
                      <a:pt x="0" y="876300"/>
                    </a:lnTo>
                    <a:lnTo>
                      <a:pt x="0" y="0"/>
                    </a:lnTo>
                    <a:lnTo>
                      <a:pt x="284734" y="0"/>
                    </a:lnTo>
                    <a:lnTo>
                      <a:pt x="284734" y="323088"/>
                    </a:lnTo>
                    <a:lnTo>
                      <a:pt x="287274" y="323088"/>
                    </a:lnTo>
                    <a:lnTo>
                      <a:pt x="521081" y="0"/>
                    </a:lnTo>
                    <a:lnTo>
                      <a:pt x="867664" y="0"/>
                    </a:lnTo>
                    <a:lnTo>
                      <a:pt x="538480" y="401066"/>
                    </a:lnTo>
                    <a:lnTo>
                      <a:pt x="883793" y="876300"/>
                    </a:lnTo>
                    <a:lnTo>
                      <a:pt x="522351" y="876300"/>
                    </a:lnTo>
                    <a:close/>
                  </a:path>
                </a:pathLst>
              </a:custGeom>
              <a:solidFill>
                <a:srgbClr val="95C43D"/>
              </a:solidFill>
            </p:spPr>
          </p:sp>
          <p:sp>
            <p:nvSpPr>
              <p:cNvPr id="14" name="Freeform 14">
                <a:extLst>
                  <a:ext uri="{FF2B5EF4-FFF2-40B4-BE49-F238E27FC236}">
                    <a16:creationId xmlns:a16="http://schemas.microsoft.com/office/drawing/2014/main" id="{0C9BE147-1B4B-7D4B-BEB5-EE3134837428}"/>
                  </a:ext>
                </a:extLst>
              </p:cNvPr>
              <p:cNvSpPr/>
              <p:nvPr/>
            </p:nvSpPr>
            <p:spPr>
              <a:xfrm>
                <a:off x="1010412" y="63500"/>
                <a:ext cx="623824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623824" h="876300">
                    <a:moveTo>
                      <a:pt x="0" y="0"/>
                    </a:moveTo>
                    <a:lnTo>
                      <a:pt x="602742" y="0"/>
                    </a:lnTo>
                    <a:lnTo>
                      <a:pt x="602742" y="245110"/>
                    </a:lnTo>
                    <a:lnTo>
                      <a:pt x="277241" y="245110"/>
                    </a:lnTo>
                    <a:lnTo>
                      <a:pt x="277241" y="320675"/>
                    </a:lnTo>
                    <a:lnTo>
                      <a:pt x="583057" y="320675"/>
                    </a:lnTo>
                    <a:lnTo>
                      <a:pt x="583057" y="549529"/>
                    </a:lnTo>
                    <a:lnTo>
                      <a:pt x="277241" y="549529"/>
                    </a:lnTo>
                    <a:lnTo>
                      <a:pt x="277241" y="631190"/>
                    </a:lnTo>
                    <a:lnTo>
                      <a:pt x="623824" y="631190"/>
                    </a:lnTo>
                    <a:lnTo>
                      <a:pt x="623824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95C43D"/>
              </a:solidFill>
            </p:spPr>
          </p:sp>
          <p:sp>
            <p:nvSpPr>
              <p:cNvPr id="15" name="Freeform 15">
                <a:extLst>
                  <a:ext uri="{FF2B5EF4-FFF2-40B4-BE49-F238E27FC236}">
                    <a16:creationId xmlns:a16="http://schemas.microsoft.com/office/drawing/2014/main" id="{11E620C7-1FAA-237F-8A89-70905ECC483D}"/>
                  </a:ext>
                </a:extLst>
              </p:cNvPr>
              <p:cNvSpPr/>
              <p:nvPr/>
            </p:nvSpPr>
            <p:spPr>
              <a:xfrm>
                <a:off x="1757934" y="63500"/>
                <a:ext cx="815848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815848" h="876300">
                    <a:moveTo>
                      <a:pt x="0" y="0"/>
                    </a:moveTo>
                    <a:lnTo>
                      <a:pt x="293370" y="0"/>
                    </a:lnTo>
                    <a:lnTo>
                      <a:pt x="543433" y="444373"/>
                    </a:lnTo>
                    <a:lnTo>
                      <a:pt x="548386" y="444373"/>
                    </a:lnTo>
                    <a:lnTo>
                      <a:pt x="536067" y="0"/>
                    </a:lnTo>
                    <a:lnTo>
                      <a:pt x="815848" y="0"/>
                    </a:lnTo>
                    <a:lnTo>
                      <a:pt x="815848" y="876300"/>
                    </a:lnTo>
                    <a:lnTo>
                      <a:pt x="514985" y="876300"/>
                    </a:lnTo>
                    <a:lnTo>
                      <a:pt x="272415" y="457962"/>
                    </a:lnTo>
                    <a:lnTo>
                      <a:pt x="267462" y="457962"/>
                    </a:lnTo>
                    <a:lnTo>
                      <a:pt x="279781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95C43D"/>
              </a:solidFill>
            </p:spPr>
          </p:sp>
          <p:sp>
            <p:nvSpPr>
              <p:cNvPr id="16" name="Freeform 16">
                <a:extLst>
                  <a:ext uri="{FF2B5EF4-FFF2-40B4-BE49-F238E27FC236}">
                    <a16:creationId xmlns:a16="http://schemas.microsoft.com/office/drawing/2014/main" id="{F661E290-BAD4-8FD6-651E-AD7ECB725053}"/>
                  </a:ext>
                </a:extLst>
              </p:cNvPr>
              <p:cNvSpPr/>
              <p:nvPr/>
            </p:nvSpPr>
            <p:spPr>
              <a:xfrm>
                <a:off x="2624455" y="63500"/>
                <a:ext cx="972820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972820" h="876300">
                    <a:moveTo>
                      <a:pt x="625094" y="876300"/>
                    </a:moveTo>
                    <a:lnTo>
                      <a:pt x="330454" y="876300"/>
                    </a:lnTo>
                    <a:lnTo>
                      <a:pt x="330454" y="517398"/>
                    </a:lnTo>
                    <a:lnTo>
                      <a:pt x="0" y="0"/>
                    </a:lnTo>
                    <a:lnTo>
                      <a:pt x="355219" y="0"/>
                    </a:lnTo>
                    <a:lnTo>
                      <a:pt x="493903" y="257429"/>
                    </a:lnTo>
                    <a:lnTo>
                      <a:pt x="626237" y="0"/>
                    </a:lnTo>
                    <a:lnTo>
                      <a:pt x="972820" y="0"/>
                    </a:lnTo>
                    <a:lnTo>
                      <a:pt x="625094" y="517398"/>
                    </a:lnTo>
                    <a:close/>
                  </a:path>
                </a:pathLst>
              </a:custGeom>
              <a:solidFill>
                <a:srgbClr val="95C43D"/>
              </a:solidFill>
            </p:spPr>
          </p:sp>
          <p:sp>
            <p:nvSpPr>
              <p:cNvPr id="17" name="Freeform 17">
                <a:extLst>
                  <a:ext uri="{FF2B5EF4-FFF2-40B4-BE49-F238E27FC236}">
                    <a16:creationId xmlns:a16="http://schemas.microsoft.com/office/drawing/2014/main" id="{EEEF3C37-6000-14AF-784E-4C297E917E36}"/>
                  </a:ext>
                </a:extLst>
              </p:cNvPr>
              <p:cNvSpPr/>
              <p:nvPr/>
            </p:nvSpPr>
            <p:spPr>
              <a:xfrm>
                <a:off x="3547872" y="63500"/>
                <a:ext cx="1000125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1000125" h="876300">
                    <a:moveTo>
                      <a:pt x="497586" y="305689"/>
                    </a:moveTo>
                    <a:lnTo>
                      <a:pt x="425704" y="522351"/>
                    </a:lnTo>
                    <a:lnTo>
                      <a:pt x="568071" y="522351"/>
                    </a:lnTo>
                    <a:close/>
                    <a:moveTo>
                      <a:pt x="345313" y="0"/>
                    </a:moveTo>
                    <a:lnTo>
                      <a:pt x="658495" y="0"/>
                    </a:lnTo>
                    <a:lnTo>
                      <a:pt x="1000125" y="876300"/>
                    </a:lnTo>
                    <a:lnTo>
                      <a:pt x="679450" y="876300"/>
                    </a:lnTo>
                    <a:lnTo>
                      <a:pt x="633603" y="747522"/>
                    </a:lnTo>
                    <a:lnTo>
                      <a:pt x="355219" y="747522"/>
                    </a:lnTo>
                    <a:lnTo>
                      <a:pt x="311912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95C43D"/>
              </a:solidFill>
            </p:spPr>
          </p:sp>
        </p:grpSp>
        <p:grpSp>
          <p:nvGrpSpPr>
            <p:cNvPr id="18" name="Group 18">
              <a:extLst>
                <a:ext uri="{FF2B5EF4-FFF2-40B4-BE49-F238E27FC236}">
                  <a16:creationId xmlns:a16="http://schemas.microsoft.com/office/drawing/2014/main" id="{7B63B577-DDDB-2BC6-CB7B-FA5B2D4EE9F5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1654856" y="343119"/>
              <a:ext cx="1044499" cy="256520"/>
              <a:chOff x="0" y="0"/>
              <a:chExt cx="4085412" cy="1003338"/>
            </a:xfrm>
          </p:grpSpPr>
          <p:sp>
            <p:nvSpPr>
              <p:cNvPr id="19" name="Freeform 19">
                <a:extLst>
                  <a:ext uri="{FF2B5EF4-FFF2-40B4-BE49-F238E27FC236}">
                    <a16:creationId xmlns:a16="http://schemas.microsoft.com/office/drawing/2014/main" id="{7D29107D-41FB-6115-A64D-8BDC685DFC5C}"/>
                  </a:ext>
                </a:extLst>
              </p:cNvPr>
              <p:cNvSpPr/>
              <p:nvPr/>
            </p:nvSpPr>
            <p:spPr>
              <a:xfrm>
                <a:off x="63500" y="63500"/>
                <a:ext cx="623824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623824" h="876300">
                    <a:moveTo>
                      <a:pt x="0" y="0"/>
                    </a:moveTo>
                    <a:lnTo>
                      <a:pt x="602869" y="0"/>
                    </a:lnTo>
                    <a:lnTo>
                      <a:pt x="602869" y="245110"/>
                    </a:lnTo>
                    <a:lnTo>
                      <a:pt x="277241" y="245110"/>
                    </a:lnTo>
                    <a:lnTo>
                      <a:pt x="277241" y="320675"/>
                    </a:lnTo>
                    <a:lnTo>
                      <a:pt x="583057" y="320675"/>
                    </a:lnTo>
                    <a:lnTo>
                      <a:pt x="583057" y="549529"/>
                    </a:lnTo>
                    <a:lnTo>
                      <a:pt x="277241" y="549529"/>
                    </a:lnTo>
                    <a:lnTo>
                      <a:pt x="277241" y="631190"/>
                    </a:lnTo>
                    <a:lnTo>
                      <a:pt x="623824" y="631190"/>
                    </a:lnTo>
                    <a:lnTo>
                      <a:pt x="623824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20" name="Freeform 20">
                <a:extLst>
                  <a:ext uri="{FF2B5EF4-FFF2-40B4-BE49-F238E27FC236}">
                    <a16:creationId xmlns:a16="http://schemas.microsoft.com/office/drawing/2014/main" id="{88C70D72-C8A6-C630-FF4A-D99B669B9D7B}"/>
                  </a:ext>
                </a:extLst>
              </p:cNvPr>
              <p:cNvSpPr/>
              <p:nvPr/>
            </p:nvSpPr>
            <p:spPr>
              <a:xfrm>
                <a:off x="709549" y="63500"/>
                <a:ext cx="1000252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1000252" h="876300">
                    <a:moveTo>
                      <a:pt x="497713" y="305689"/>
                    </a:moveTo>
                    <a:lnTo>
                      <a:pt x="425831" y="522351"/>
                    </a:lnTo>
                    <a:lnTo>
                      <a:pt x="568198" y="522351"/>
                    </a:lnTo>
                    <a:close/>
                    <a:moveTo>
                      <a:pt x="345440" y="0"/>
                    </a:moveTo>
                    <a:lnTo>
                      <a:pt x="658622" y="0"/>
                    </a:lnTo>
                    <a:lnTo>
                      <a:pt x="1000252" y="876300"/>
                    </a:lnTo>
                    <a:lnTo>
                      <a:pt x="679577" y="876300"/>
                    </a:lnTo>
                    <a:lnTo>
                      <a:pt x="633857" y="747522"/>
                    </a:lnTo>
                    <a:lnTo>
                      <a:pt x="355346" y="747522"/>
                    </a:lnTo>
                    <a:lnTo>
                      <a:pt x="312039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21" name="Freeform 21">
                <a:extLst>
                  <a:ext uri="{FF2B5EF4-FFF2-40B4-BE49-F238E27FC236}">
                    <a16:creationId xmlns:a16="http://schemas.microsoft.com/office/drawing/2014/main" id="{259577AD-0F10-3323-2513-BF5573551D89}"/>
                  </a:ext>
                </a:extLst>
              </p:cNvPr>
              <p:cNvSpPr/>
              <p:nvPr/>
            </p:nvSpPr>
            <p:spPr>
              <a:xfrm>
                <a:off x="1771650" y="63500"/>
                <a:ext cx="587883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587883" h="876300">
                    <a:moveTo>
                      <a:pt x="0" y="0"/>
                    </a:moveTo>
                    <a:lnTo>
                      <a:pt x="297053" y="0"/>
                    </a:lnTo>
                    <a:lnTo>
                      <a:pt x="297053" y="622554"/>
                    </a:lnTo>
                    <a:lnTo>
                      <a:pt x="587883" y="622554"/>
                    </a:lnTo>
                    <a:lnTo>
                      <a:pt x="587883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22" name="Freeform 22">
                <a:extLst>
                  <a:ext uri="{FF2B5EF4-FFF2-40B4-BE49-F238E27FC236}">
                    <a16:creationId xmlns:a16="http://schemas.microsoft.com/office/drawing/2014/main" id="{5F397030-4B22-8780-4A59-E19D1B178F7F}"/>
                  </a:ext>
                </a:extLst>
              </p:cNvPr>
              <p:cNvSpPr/>
              <p:nvPr/>
            </p:nvSpPr>
            <p:spPr>
              <a:xfrm>
                <a:off x="2375662" y="63500"/>
                <a:ext cx="725297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725297" h="876300">
                    <a:moveTo>
                      <a:pt x="509905" y="876300"/>
                    </a:moveTo>
                    <a:lnTo>
                      <a:pt x="215265" y="876300"/>
                    </a:lnTo>
                    <a:lnTo>
                      <a:pt x="215265" y="248793"/>
                    </a:lnTo>
                    <a:lnTo>
                      <a:pt x="0" y="248793"/>
                    </a:lnTo>
                    <a:lnTo>
                      <a:pt x="0" y="0"/>
                    </a:lnTo>
                    <a:lnTo>
                      <a:pt x="725297" y="0"/>
                    </a:lnTo>
                    <a:lnTo>
                      <a:pt x="725297" y="248793"/>
                    </a:lnTo>
                    <a:lnTo>
                      <a:pt x="509905" y="248793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23" name="Freeform 23">
                <a:extLst>
                  <a:ext uri="{FF2B5EF4-FFF2-40B4-BE49-F238E27FC236}">
                    <a16:creationId xmlns:a16="http://schemas.microsoft.com/office/drawing/2014/main" id="{E41630A7-873D-D6B6-0BBD-FB22FE13AC41}"/>
                  </a:ext>
                </a:extLst>
              </p:cNvPr>
              <p:cNvSpPr/>
              <p:nvPr/>
            </p:nvSpPr>
            <p:spPr>
              <a:xfrm>
                <a:off x="3192526" y="63500"/>
                <a:ext cx="829437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829437" h="876300">
                    <a:moveTo>
                      <a:pt x="534797" y="543433"/>
                    </a:moveTo>
                    <a:lnTo>
                      <a:pt x="294640" y="543433"/>
                    </a:lnTo>
                    <a:lnTo>
                      <a:pt x="294640" y="876300"/>
                    </a:lnTo>
                    <a:lnTo>
                      <a:pt x="0" y="876300"/>
                    </a:lnTo>
                    <a:lnTo>
                      <a:pt x="0" y="0"/>
                    </a:lnTo>
                    <a:lnTo>
                      <a:pt x="293370" y="0"/>
                    </a:lnTo>
                    <a:lnTo>
                      <a:pt x="293370" y="297053"/>
                    </a:lnTo>
                    <a:lnTo>
                      <a:pt x="533527" y="297053"/>
                    </a:lnTo>
                    <a:lnTo>
                      <a:pt x="533527" y="0"/>
                    </a:lnTo>
                    <a:lnTo>
                      <a:pt x="829437" y="0"/>
                    </a:lnTo>
                    <a:lnTo>
                      <a:pt x="829437" y="876300"/>
                    </a:lnTo>
                    <a:lnTo>
                      <a:pt x="534796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</p:grpSp>
        <p:grpSp>
          <p:nvGrpSpPr>
            <p:cNvPr id="24" name="Group 24">
              <a:extLst>
                <a:ext uri="{FF2B5EF4-FFF2-40B4-BE49-F238E27FC236}">
                  <a16:creationId xmlns:a16="http://schemas.microsoft.com/office/drawing/2014/main" id="{81F5839E-FB05-5C18-A392-A8437814D5E2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1385402" y="972385"/>
              <a:ext cx="1342111" cy="177356"/>
              <a:chOff x="0" y="0"/>
              <a:chExt cx="5249482" cy="693699"/>
            </a:xfrm>
          </p:grpSpPr>
          <p:sp>
            <p:nvSpPr>
              <p:cNvPr id="25" name="Freeform 25">
                <a:extLst>
                  <a:ext uri="{FF2B5EF4-FFF2-40B4-BE49-F238E27FC236}">
                    <a16:creationId xmlns:a16="http://schemas.microsoft.com/office/drawing/2014/main" id="{55DA490E-4DC2-1E60-A10B-35C2F6EAF465}"/>
                  </a:ext>
                </a:extLst>
              </p:cNvPr>
              <p:cNvSpPr/>
              <p:nvPr/>
            </p:nvSpPr>
            <p:spPr>
              <a:xfrm>
                <a:off x="63500" y="63500"/>
                <a:ext cx="496824" cy="566801"/>
              </a:xfrm>
              <a:custGeom>
                <a:avLst/>
                <a:gdLst/>
                <a:ahLst/>
                <a:cxnLst/>
                <a:rect l="l" t="t" r="r" b="b"/>
                <a:pathLst>
                  <a:path w="496824" h="566801">
                    <a:moveTo>
                      <a:pt x="415163" y="140208"/>
                    </a:moveTo>
                    <a:cubicBezTo>
                      <a:pt x="400939" y="120904"/>
                      <a:pt x="382397" y="106807"/>
                      <a:pt x="359537" y="97917"/>
                    </a:cubicBezTo>
                    <a:cubicBezTo>
                      <a:pt x="336677" y="89027"/>
                      <a:pt x="314325" y="84582"/>
                      <a:pt x="292481" y="84582"/>
                    </a:cubicBezTo>
                    <a:cubicBezTo>
                      <a:pt x="264541" y="84582"/>
                      <a:pt x="239141" y="89662"/>
                      <a:pt x="216281" y="99822"/>
                    </a:cubicBezTo>
                    <a:cubicBezTo>
                      <a:pt x="193421" y="109982"/>
                      <a:pt x="173736" y="123952"/>
                      <a:pt x="157226" y="141732"/>
                    </a:cubicBezTo>
                    <a:cubicBezTo>
                      <a:pt x="140716" y="159512"/>
                      <a:pt x="128016" y="180340"/>
                      <a:pt x="119126" y="204216"/>
                    </a:cubicBezTo>
                    <a:cubicBezTo>
                      <a:pt x="110236" y="228092"/>
                      <a:pt x="105791" y="254000"/>
                      <a:pt x="105791" y="281940"/>
                    </a:cubicBezTo>
                    <a:cubicBezTo>
                      <a:pt x="105791" y="311404"/>
                      <a:pt x="110109" y="338328"/>
                      <a:pt x="118745" y="362712"/>
                    </a:cubicBezTo>
                    <a:cubicBezTo>
                      <a:pt x="127381" y="387096"/>
                      <a:pt x="139700" y="407924"/>
                      <a:pt x="155829" y="425450"/>
                    </a:cubicBezTo>
                    <a:cubicBezTo>
                      <a:pt x="171958" y="442976"/>
                      <a:pt x="191008" y="456565"/>
                      <a:pt x="213360" y="466217"/>
                    </a:cubicBezTo>
                    <a:cubicBezTo>
                      <a:pt x="235712" y="475869"/>
                      <a:pt x="260858" y="480695"/>
                      <a:pt x="288798" y="480695"/>
                    </a:cubicBezTo>
                    <a:cubicBezTo>
                      <a:pt x="317754" y="480695"/>
                      <a:pt x="343408" y="474980"/>
                      <a:pt x="365760" y="463550"/>
                    </a:cubicBezTo>
                    <a:cubicBezTo>
                      <a:pt x="388112" y="452120"/>
                      <a:pt x="406146" y="437007"/>
                      <a:pt x="419862" y="418211"/>
                    </a:cubicBezTo>
                    <a:lnTo>
                      <a:pt x="496824" y="472313"/>
                    </a:lnTo>
                    <a:cubicBezTo>
                      <a:pt x="472948" y="502285"/>
                      <a:pt x="443738" y="525526"/>
                      <a:pt x="409194" y="542036"/>
                    </a:cubicBezTo>
                    <a:cubicBezTo>
                      <a:pt x="374650" y="558546"/>
                      <a:pt x="334264" y="566801"/>
                      <a:pt x="288036" y="566801"/>
                    </a:cubicBezTo>
                    <a:cubicBezTo>
                      <a:pt x="245872" y="566801"/>
                      <a:pt x="207137" y="559816"/>
                      <a:pt x="171958" y="545846"/>
                    </a:cubicBezTo>
                    <a:cubicBezTo>
                      <a:pt x="136779" y="531876"/>
                      <a:pt x="106299" y="512318"/>
                      <a:pt x="80899" y="487172"/>
                    </a:cubicBezTo>
                    <a:cubicBezTo>
                      <a:pt x="55499" y="462026"/>
                      <a:pt x="35687" y="432181"/>
                      <a:pt x="21463" y="397256"/>
                    </a:cubicBezTo>
                    <a:cubicBezTo>
                      <a:pt x="7239" y="362331"/>
                      <a:pt x="0" y="323977"/>
                      <a:pt x="0" y="281813"/>
                    </a:cubicBezTo>
                    <a:cubicBezTo>
                      <a:pt x="0" y="238633"/>
                      <a:pt x="7493" y="199644"/>
                      <a:pt x="22479" y="164846"/>
                    </a:cubicBezTo>
                    <a:cubicBezTo>
                      <a:pt x="37465" y="130048"/>
                      <a:pt x="58039" y="100457"/>
                      <a:pt x="84201" y="76073"/>
                    </a:cubicBezTo>
                    <a:cubicBezTo>
                      <a:pt x="110363" y="51689"/>
                      <a:pt x="141224" y="32893"/>
                      <a:pt x="176784" y="19685"/>
                    </a:cubicBezTo>
                    <a:cubicBezTo>
                      <a:pt x="212344" y="6477"/>
                      <a:pt x="250825" y="0"/>
                      <a:pt x="292481" y="0"/>
                    </a:cubicBezTo>
                    <a:cubicBezTo>
                      <a:pt x="309753" y="0"/>
                      <a:pt x="327787" y="1651"/>
                      <a:pt x="346583" y="4953"/>
                    </a:cubicBezTo>
                    <a:cubicBezTo>
                      <a:pt x="365379" y="8255"/>
                      <a:pt x="383413" y="13335"/>
                      <a:pt x="400685" y="20193"/>
                    </a:cubicBezTo>
                    <a:cubicBezTo>
                      <a:pt x="417957" y="27051"/>
                      <a:pt x="434213" y="35560"/>
                      <a:pt x="449453" y="45720"/>
                    </a:cubicBezTo>
                    <a:cubicBezTo>
                      <a:pt x="464693" y="55880"/>
                      <a:pt x="477647" y="68072"/>
                      <a:pt x="488315" y="82296"/>
                    </a:cubicBezTo>
                    <a:close/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26" name="Freeform 26">
                <a:extLst>
                  <a:ext uri="{FF2B5EF4-FFF2-40B4-BE49-F238E27FC236}">
                    <a16:creationId xmlns:a16="http://schemas.microsoft.com/office/drawing/2014/main" id="{D49A6CC5-8B43-14A2-789D-EE8AC73A43D5}"/>
                  </a:ext>
                </a:extLst>
              </p:cNvPr>
              <p:cNvSpPr/>
              <p:nvPr/>
            </p:nvSpPr>
            <p:spPr>
              <a:xfrm>
                <a:off x="591947" y="63500"/>
                <a:ext cx="579882" cy="566928"/>
              </a:xfrm>
              <a:custGeom>
                <a:avLst/>
                <a:gdLst/>
                <a:ahLst/>
                <a:cxnLst/>
                <a:rect l="l" t="t" r="r" b="b"/>
                <a:pathLst>
                  <a:path w="579882" h="566928">
                    <a:moveTo>
                      <a:pt x="104521" y="281813"/>
                    </a:moveTo>
                    <a:cubicBezTo>
                      <a:pt x="104521" y="310769"/>
                      <a:pt x="108966" y="337312"/>
                      <a:pt x="117856" y="361442"/>
                    </a:cubicBezTo>
                    <a:cubicBezTo>
                      <a:pt x="126746" y="385572"/>
                      <a:pt x="139446" y="406527"/>
                      <a:pt x="155956" y="424307"/>
                    </a:cubicBezTo>
                    <a:cubicBezTo>
                      <a:pt x="172466" y="442087"/>
                      <a:pt x="192024" y="455930"/>
                      <a:pt x="214630" y="465836"/>
                    </a:cubicBezTo>
                    <a:cubicBezTo>
                      <a:pt x="237236" y="475742"/>
                      <a:pt x="262255" y="480695"/>
                      <a:pt x="289687" y="480695"/>
                    </a:cubicBezTo>
                    <a:cubicBezTo>
                      <a:pt x="317119" y="480695"/>
                      <a:pt x="342265" y="475742"/>
                      <a:pt x="365125" y="465836"/>
                    </a:cubicBezTo>
                    <a:cubicBezTo>
                      <a:pt x="387985" y="455930"/>
                      <a:pt x="407543" y="442087"/>
                      <a:pt x="424053" y="424307"/>
                    </a:cubicBezTo>
                    <a:cubicBezTo>
                      <a:pt x="440563" y="406527"/>
                      <a:pt x="453263" y="385572"/>
                      <a:pt x="462153" y="361442"/>
                    </a:cubicBezTo>
                    <a:cubicBezTo>
                      <a:pt x="471043" y="337312"/>
                      <a:pt x="475488" y="310769"/>
                      <a:pt x="475488" y="281813"/>
                    </a:cubicBezTo>
                    <a:cubicBezTo>
                      <a:pt x="475488" y="253873"/>
                      <a:pt x="471043" y="227965"/>
                      <a:pt x="462153" y="204089"/>
                    </a:cubicBezTo>
                    <a:cubicBezTo>
                      <a:pt x="453263" y="180213"/>
                      <a:pt x="440690" y="159385"/>
                      <a:pt x="424434" y="141605"/>
                    </a:cubicBezTo>
                    <a:cubicBezTo>
                      <a:pt x="408178" y="123825"/>
                      <a:pt x="388620" y="109855"/>
                      <a:pt x="365760" y="99695"/>
                    </a:cubicBezTo>
                    <a:cubicBezTo>
                      <a:pt x="342900" y="89535"/>
                      <a:pt x="317500" y="84455"/>
                      <a:pt x="289560" y="84455"/>
                    </a:cubicBezTo>
                    <a:cubicBezTo>
                      <a:pt x="261620" y="84455"/>
                      <a:pt x="236347" y="89535"/>
                      <a:pt x="213741" y="99695"/>
                    </a:cubicBezTo>
                    <a:cubicBezTo>
                      <a:pt x="191135" y="109855"/>
                      <a:pt x="171704" y="123825"/>
                      <a:pt x="155448" y="141605"/>
                    </a:cubicBezTo>
                    <a:cubicBezTo>
                      <a:pt x="139192" y="159385"/>
                      <a:pt x="126619" y="180213"/>
                      <a:pt x="117729" y="204089"/>
                    </a:cubicBezTo>
                    <a:cubicBezTo>
                      <a:pt x="108839" y="227965"/>
                      <a:pt x="104394" y="253873"/>
                      <a:pt x="104394" y="281813"/>
                    </a:cubicBezTo>
                    <a:moveTo>
                      <a:pt x="0" y="281813"/>
                    </a:moveTo>
                    <a:cubicBezTo>
                      <a:pt x="0" y="238633"/>
                      <a:pt x="7239" y="199644"/>
                      <a:pt x="21717" y="164846"/>
                    </a:cubicBezTo>
                    <a:cubicBezTo>
                      <a:pt x="36195" y="130048"/>
                      <a:pt x="56261" y="100457"/>
                      <a:pt x="81915" y="76073"/>
                    </a:cubicBezTo>
                    <a:cubicBezTo>
                      <a:pt x="107569" y="51689"/>
                      <a:pt x="138049" y="32893"/>
                      <a:pt x="173355" y="19685"/>
                    </a:cubicBezTo>
                    <a:cubicBezTo>
                      <a:pt x="208661" y="6477"/>
                      <a:pt x="247269" y="0"/>
                      <a:pt x="288925" y="0"/>
                    </a:cubicBezTo>
                    <a:cubicBezTo>
                      <a:pt x="331089" y="0"/>
                      <a:pt x="369951" y="6604"/>
                      <a:pt x="405511" y="19812"/>
                    </a:cubicBezTo>
                    <a:cubicBezTo>
                      <a:pt x="441071" y="33020"/>
                      <a:pt x="471678" y="51816"/>
                      <a:pt x="497586" y="76200"/>
                    </a:cubicBezTo>
                    <a:cubicBezTo>
                      <a:pt x="523494" y="100584"/>
                      <a:pt x="543687" y="130175"/>
                      <a:pt x="558165" y="164973"/>
                    </a:cubicBezTo>
                    <a:cubicBezTo>
                      <a:pt x="572643" y="199771"/>
                      <a:pt x="579882" y="238760"/>
                      <a:pt x="579882" y="281940"/>
                    </a:cubicBezTo>
                    <a:cubicBezTo>
                      <a:pt x="579882" y="324104"/>
                      <a:pt x="572643" y="362585"/>
                      <a:pt x="558165" y="397383"/>
                    </a:cubicBezTo>
                    <a:cubicBezTo>
                      <a:pt x="543687" y="432181"/>
                      <a:pt x="523494" y="462153"/>
                      <a:pt x="497586" y="487299"/>
                    </a:cubicBezTo>
                    <a:cubicBezTo>
                      <a:pt x="471678" y="512445"/>
                      <a:pt x="440944" y="532003"/>
                      <a:pt x="405384" y="545973"/>
                    </a:cubicBezTo>
                    <a:cubicBezTo>
                      <a:pt x="369824" y="559943"/>
                      <a:pt x="330962" y="566928"/>
                      <a:pt x="288798" y="566928"/>
                    </a:cubicBezTo>
                    <a:cubicBezTo>
                      <a:pt x="247142" y="566928"/>
                      <a:pt x="208661" y="559943"/>
                      <a:pt x="173355" y="545973"/>
                    </a:cubicBezTo>
                    <a:cubicBezTo>
                      <a:pt x="138049" y="532003"/>
                      <a:pt x="107569" y="512445"/>
                      <a:pt x="81915" y="487299"/>
                    </a:cubicBezTo>
                    <a:cubicBezTo>
                      <a:pt x="56261" y="462153"/>
                      <a:pt x="36195" y="432181"/>
                      <a:pt x="21717" y="397383"/>
                    </a:cubicBezTo>
                    <a:cubicBezTo>
                      <a:pt x="7239" y="362585"/>
                      <a:pt x="0" y="324104"/>
                      <a:pt x="0" y="281940"/>
                    </a:cubicBezTo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27" name="Freeform 27">
                <a:extLst>
                  <a:ext uri="{FF2B5EF4-FFF2-40B4-BE49-F238E27FC236}">
                    <a16:creationId xmlns:a16="http://schemas.microsoft.com/office/drawing/2014/main" id="{BE6CEB27-7FEA-778F-C211-7A3339D3CB6D}"/>
                  </a:ext>
                </a:extLst>
              </p:cNvPr>
              <p:cNvSpPr/>
              <p:nvPr/>
            </p:nvSpPr>
            <p:spPr>
              <a:xfrm>
                <a:off x="1264793" y="77216"/>
                <a:ext cx="475234" cy="539242"/>
              </a:xfrm>
              <a:custGeom>
                <a:avLst/>
                <a:gdLst/>
                <a:ahLst/>
                <a:cxnLst/>
                <a:rect l="l" t="t" r="r" b="b"/>
                <a:pathLst>
                  <a:path w="475234" h="539242">
                    <a:moveTo>
                      <a:pt x="0" y="0"/>
                    </a:moveTo>
                    <a:lnTo>
                      <a:pt x="127127" y="0"/>
                    </a:lnTo>
                    <a:lnTo>
                      <a:pt x="377698" y="403733"/>
                    </a:lnTo>
                    <a:lnTo>
                      <a:pt x="379222" y="403733"/>
                    </a:lnTo>
                    <a:lnTo>
                      <a:pt x="379222" y="0"/>
                    </a:lnTo>
                    <a:lnTo>
                      <a:pt x="475234" y="0"/>
                    </a:lnTo>
                    <a:lnTo>
                      <a:pt x="475234" y="539242"/>
                    </a:lnTo>
                    <a:lnTo>
                      <a:pt x="353314" y="539242"/>
                    </a:lnTo>
                    <a:lnTo>
                      <a:pt x="97409" y="122682"/>
                    </a:lnTo>
                    <a:lnTo>
                      <a:pt x="95885" y="122682"/>
                    </a:lnTo>
                    <a:lnTo>
                      <a:pt x="95885" y="539242"/>
                    </a:lnTo>
                    <a:lnTo>
                      <a:pt x="0" y="539242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28" name="Freeform 28">
                <a:extLst>
                  <a:ext uri="{FF2B5EF4-FFF2-40B4-BE49-F238E27FC236}">
                    <a16:creationId xmlns:a16="http://schemas.microsoft.com/office/drawing/2014/main" id="{115F4A9F-F140-6860-A5BF-6EE306643DED}"/>
                  </a:ext>
                </a:extLst>
              </p:cNvPr>
              <p:cNvSpPr/>
              <p:nvPr/>
            </p:nvSpPr>
            <p:spPr>
              <a:xfrm>
                <a:off x="1791081" y="77216"/>
                <a:ext cx="512572" cy="539242"/>
              </a:xfrm>
              <a:custGeom>
                <a:avLst/>
                <a:gdLst/>
                <a:ahLst/>
                <a:cxnLst/>
                <a:rect l="l" t="t" r="r" b="b"/>
                <a:pathLst>
                  <a:path w="512572" h="539242">
                    <a:moveTo>
                      <a:pt x="0" y="0"/>
                    </a:moveTo>
                    <a:lnTo>
                      <a:pt x="107442" y="0"/>
                    </a:lnTo>
                    <a:lnTo>
                      <a:pt x="255905" y="415163"/>
                    </a:lnTo>
                    <a:lnTo>
                      <a:pt x="258953" y="415163"/>
                    </a:lnTo>
                    <a:lnTo>
                      <a:pt x="409067" y="0"/>
                    </a:lnTo>
                    <a:lnTo>
                      <a:pt x="512572" y="0"/>
                    </a:lnTo>
                    <a:lnTo>
                      <a:pt x="296291" y="539242"/>
                    </a:lnTo>
                    <a:lnTo>
                      <a:pt x="213233" y="539242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29" name="Freeform 29">
                <a:extLst>
                  <a:ext uri="{FF2B5EF4-FFF2-40B4-BE49-F238E27FC236}">
                    <a16:creationId xmlns:a16="http://schemas.microsoft.com/office/drawing/2014/main" id="{E67F2105-1D00-C99F-A802-4CE45E6758EE}"/>
                  </a:ext>
                </a:extLst>
              </p:cNvPr>
              <p:cNvSpPr/>
              <p:nvPr/>
            </p:nvSpPr>
            <p:spPr>
              <a:xfrm>
                <a:off x="2355469" y="77216"/>
                <a:ext cx="370967" cy="539496"/>
              </a:xfrm>
              <a:custGeom>
                <a:avLst/>
                <a:gdLst/>
                <a:ahLst/>
                <a:cxnLst/>
                <a:rect l="l" t="t" r="r" b="b"/>
                <a:pathLst>
                  <a:path w="370967" h="539496">
                    <a:moveTo>
                      <a:pt x="0" y="0"/>
                    </a:moveTo>
                    <a:lnTo>
                      <a:pt x="357251" y="0"/>
                    </a:lnTo>
                    <a:lnTo>
                      <a:pt x="357251" y="83820"/>
                    </a:lnTo>
                    <a:lnTo>
                      <a:pt x="96012" y="83820"/>
                    </a:lnTo>
                    <a:lnTo>
                      <a:pt x="96012" y="220980"/>
                    </a:lnTo>
                    <a:lnTo>
                      <a:pt x="343535" y="220980"/>
                    </a:lnTo>
                    <a:lnTo>
                      <a:pt x="343535" y="301752"/>
                    </a:lnTo>
                    <a:lnTo>
                      <a:pt x="96012" y="301752"/>
                    </a:lnTo>
                    <a:lnTo>
                      <a:pt x="96012" y="454152"/>
                    </a:lnTo>
                    <a:lnTo>
                      <a:pt x="370967" y="454152"/>
                    </a:lnTo>
                    <a:lnTo>
                      <a:pt x="370967" y="539496"/>
                    </a:lnTo>
                    <a:lnTo>
                      <a:pt x="0" y="539496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30" name="Freeform 30">
                <a:extLst>
                  <a:ext uri="{FF2B5EF4-FFF2-40B4-BE49-F238E27FC236}">
                    <a16:creationId xmlns:a16="http://schemas.microsoft.com/office/drawing/2014/main" id="{AD9C7445-6933-5A25-66E6-0892C139B2BD}"/>
                  </a:ext>
                </a:extLst>
              </p:cNvPr>
              <p:cNvSpPr/>
              <p:nvPr/>
            </p:nvSpPr>
            <p:spPr>
              <a:xfrm>
                <a:off x="2820797" y="77216"/>
                <a:ext cx="475488" cy="539242"/>
              </a:xfrm>
              <a:custGeom>
                <a:avLst/>
                <a:gdLst/>
                <a:ahLst/>
                <a:cxnLst/>
                <a:rect l="l" t="t" r="r" b="b"/>
                <a:pathLst>
                  <a:path w="475488" h="539242">
                    <a:moveTo>
                      <a:pt x="127" y="0"/>
                    </a:moveTo>
                    <a:lnTo>
                      <a:pt x="127381" y="0"/>
                    </a:lnTo>
                    <a:lnTo>
                      <a:pt x="377952" y="403733"/>
                    </a:lnTo>
                    <a:lnTo>
                      <a:pt x="379476" y="403733"/>
                    </a:lnTo>
                    <a:lnTo>
                      <a:pt x="379476" y="0"/>
                    </a:lnTo>
                    <a:lnTo>
                      <a:pt x="475488" y="0"/>
                    </a:lnTo>
                    <a:lnTo>
                      <a:pt x="475488" y="539242"/>
                    </a:lnTo>
                    <a:lnTo>
                      <a:pt x="353568" y="539242"/>
                    </a:lnTo>
                    <a:lnTo>
                      <a:pt x="97536" y="122682"/>
                    </a:lnTo>
                    <a:lnTo>
                      <a:pt x="96012" y="122682"/>
                    </a:lnTo>
                    <a:lnTo>
                      <a:pt x="96012" y="539242"/>
                    </a:lnTo>
                    <a:lnTo>
                      <a:pt x="0" y="539242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31" name="Freeform 31">
                <a:extLst>
                  <a:ext uri="{FF2B5EF4-FFF2-40B4-BE49-F238E27FC236}">
                    <a16:creationId xmlns:a16="http://schemas.microsoft.com/office/drawing/2014/main" id="{E2575AAD-07F2-7C04-576B-D1CAB7933549}"/>
                  </a:ext>
                </a:extLst>
              </p:cNvPr>
              <p:cNvSpPr/>
              <p:nvPr/>
            </p:nvSpPr>
            <p:spPr>
              <a:xfrm>
                <a:off x="3357880" y="77216"/>
                <a:ext cx="426593" cy="539242"/>
              </a:xfrm>
              <a:custGeom>
                <a:avLst/>
                <a:gdLst/>
                <a:ahLst/>
                <a:cxnLst/>
                <a:rect l="l" t="t" r="r" b="b"/>
                <a:pathLst>
                  <a:path w="426593" h="539242">
                    <a:moveTo>
                      <a:pt x="165227" y="83820"/>
                    </a:moveTo>
                    <a:lnTo>
                      <a:pt x="0" y="83820"/>
                    </a:lnTo>
                    <a:lnTo>
                      <a:pt x="0" y="0"/>
                    </a:lnTo>
                    <a:lnTo>
                      <a:pt x="426593" y="0"/>
                    </a:lnTo>
                    <a:lnTo>
                      <a:pt x="426593" y="83820"/>
                    </a:lnTo>
                    <a:lnTo>
                      <a:pt x="261239" y="83820"/>
                    </a:lnTo>
                    <a:lnTo>
                      <a:pt x="261239" y="539242"/>
                    </a:lnTo>
                    <a:lnTo>
                      <a:pt x="165227" y="539242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32" name="Freeform 32">
                <a:extLst>
                  <a:ext uri="{FF2B5EF4-FFF2-40B4-BE49-F238E27FC236}">
                    <a16:creationId xmlns:a16="http://schemas.microsoft.com/office/drawing/2014/main" id="{079569EE-C1AF-3AB0-E700-BAB262EF6337}"/>
                  </a:ext>
                </a:extLst>
              </p:cNvPr>
              <p:cNvSpPr/>
              <p:nvPr/>
            </p:nvSpPr>
            <p:spPr>
              <a:xfrm>
                <a:off x="3847719" y="77216"/>
                <a:ext cx="96012" cy="539242"/>
              </a:xfrm>
              <a:custGeom>
                <a:avLst/>
                <a:gdLst/>
                <a:ahLst/>
                <a:cxnLst/>
                <a:rect l="l" t="t" r="r" b="b"/>
                <a:pathLst>
                  <a:path w="96012" h="539242">
                    <a:moveTo>
                      <a:pt x="0" y="0"/>
                    </a:moveTo>
                    <a:lnTo>
                      <a:pt x="96012" y="0"/>
                    </a:lnTo>
                    <a:lnTo>
                      <a:pt x="96012" y="539242"/>
                    </a:lnTo>
                    <a:lnTo>
                      <a:pt x="0" y="539242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33" name="Freeform 33">
                <a:extLst>
                  <a:ext uri="{FF2B5EF4-FFF2-40B4-BE49-F238E27FC236}">
                    <a16:creationId xmlns:a16="http://schemas.microsoft.com/office/drawing/2014/main" id="{F10CBA77-D7F1-354E-0427-FE6C5F06A758}"/>
                  </a:ext>
                </a:extLst>
              </p:cNvPr>
              <p:cNvSpPr/>
              <p:nvPr/>
            </p:nvSpPr>
            <p:spPr>
              <a:xfrm>
                <a:off x="4037965" y="63500"/>
                <a:ext cx="579755" cy="566928"/>
              </a:xfrm>
              <a:custGeom>
                <a:avLst/>
                <a:gdLst/>
                <a:ahLst/>
                <a:cxnLst/>
                <a:rect l="l" t="t" r="r" b="b"/>
                <a:pathLst>
                  <a:path w="579755" h="566928">
                    <a:moveTo>
                      <a:pt x="104521" y="281813"/>
                    </a:moveTo>
                    <a:cubicBezTo>
                      <a:pt x="104521" y="310769"/>
                      <a:pt x="108966" y="337312"/>
                      <a:pt x="117856" y="361442"/>
                    </a:cubicBezTo>
                    <a:cubicBezTo>
                      <a:pt x="126746" y="385572"/>
                      <a:pt x="139446" y="406527"/>
                      <a:pt x="155956" y="424307"/>
                    </a:cubicBezTo>
                    <a:cubicBezTo>
                      <a:pt x="172466" y="442087"/>
                      <a:pt x="192024" y="455930"/>
                      <a:pt x="214630" y="465836"/>
                    </a:cubicBezTo>
                    <a:cubicBezTo>
                      <a:pt x="237236" y="475742"/>
                      <a:pt x="262255" y="480695"/>
                      <a:pt x="289687" y="480695"/>
                    </a:cubicBezTo>
                    <a:cubicBezTo>
                      <a:pt x="317119" y="480695"/>
                      <a:pt x="342265" y="475742"/>
                      <a:pt x="365125" y="465836"/>
                    </a:cubicBezTo>
                    <a:cubicBezTo>
                      <a:pt x="387985" y="455930"/>
                      <a:pt x="407670" y="442087"/>
                      <a:pt x="424180" y="424307"/>
                    </a:cubicBezTo>
                    <a:cubicBezTo>
                      <a:pt x="440690" y="406527"/>
                      <a:pt x="453390" y="385572"/>
                      <a:pt x="462280" y="361442"/>
                    </a:cubicBezTo>
                    <a:cubicBezTo>
                      <a:pt x="471170" y="337312"/>
                      <a:pt x="475615" y="310769"/>
                      <a:pt x="475615" y="281813"/>
                    </a:cubicBezTo>
                    <a:cubicBezTo>
                      <a:pt x="475615" y="253873"/>
                      <a:pt x="471169" y="227965"/>
                      <a:pt x="462280" y="204089"/>
                    </a:cubicBezTo>
                    <a:cubicBezTo>
                      <a:pt x="453390" y="180213"/>
                      <a:pt x="440817" y="159385"/>
                      <a:pt x="424561" y="141605"/>
                    </a:cubicBezTo>
                    <a:cubicBezTo>
                      <a:pt x="408305" y="123825"/>
                      <a:pt x="388747" y="109855"/>
                      <a:pt x="365887" y="99695"/>
                    </a:cubicBezTo>
                    <a:cubicBezTo>
                      <a:pt x="343027" y="89535"/>
                      <a:pt x="317627" y="84455"/>
                      <a:pt x="289687" y="84455"/>
                    </a:cubicBezTo>
                    <a:cubicBezTo>
                      <a:pt x="261747" y="84455"/>
                      <a:pt x="236474" y="89535"/>
                      <a:pt x="213868" y="99695"/>
                    </a:cubicBezTo>
                    <a:cubicBezTo>
                      <a:pt x="191262" y="109855"/>
                      <a:pt x="171831" y="123825"/>
                      <a:pt x="155575" y="141605"/>
                    </a:cubicBezTo>
                    <a:cubicBezTo>
                      <a:pt x="139319" y="159385"/>
                      <a:pt x="126746" y="180213"/>
                      <a:pt x="117856" y="204089"/>
                    </a:cubicBezTo>
                    <a:cubicBezTo>
                      <a:pt x="108966" y="227965"/>
                      <a:pt x="104521" y="253873"/>
                      <a:pt x="104521" y="281813"/>
                    </a:cubicBezTo>
                    <a:moveTo>
                      <a:pt x="127" y="281813"/>
                    </a:moveTo>
                    <a:cubicBezTo>
                      <a:pt x="127" y="238633"/>
                      <a:pt x="7366" y="199644"/>
                      <a:pt x="21844" y="164846"/>
                    </a:cubicBezTo>
                    <a:cubicBezTo>
                      <a:pt x="36322" y="130048"/>
                      <a:pt x="56388" y="100457"/>
                      <a:pt x="82042" y="76073"/>
                    </a:cubicBezTo>
                    <a:cubicBezTo>
                      <a:pt x="107696" y="51689"/>
                      <a:pt x="138176" y="32893"/>
                      <a:pt x="173482" y="19685"/>
                    </a:cubicBezTo>
                    <a:cubicBezTo>
                      <a:pt x="208788" y="6477"/>
                      <a:pt x="247142" y="0"/>
                      <a:pt x="288798" y="0"/>
                    </a:cubicBezTo>
                    <a:cubicBezTo>
                      <a:pt x="330962" y="0"/>
                      <a:pt x="369824" y="6604"/>
                      <a:pt x="405257" y="19812"/>
                    </a:cubicBezTo>
                    <a:cubicBezTo>
                      <a:pt x="440690" y="33020"/>
                      <a:pt x="471551" y="51816"/>
                      <a:pt x="497459" y="76200"/>
                    </a:cubicBezTo>
                    <a:cubicBezTo>
                      <a:pt x="523367" y="100584"/>
                      <a:pt x="543560" y="130175"/>
                      <a:pt x="558038" y="164973"/>
                    </a:cubicBezTo>
                    <a:cubicBezTo>
                      <a:pt x="572516" y="199771"/>
                      <a:pt x="579755" y="238760"/>
                      <a:pt x="579755" y="281940"/>
                    </a:cubicBezTo>
                    <a:cubicBezTo>
                      <a:pt x="579755" y="324104"/>
                      <a:pt x="572516" y="362585"/>
                      <a:pt x="558038" y="397383"/>
                    </a:cubicBezTo>
                    <a:cubicBezTo>
                      <a:pt x="543560" y="432181"/>
                      <a:pt x="523367" y="462153"/>
                      <a:pt x="497459" y="487299"/>
                    </a:cubicBezTo>
                    <a:cubicBezTo>
                      <a:pt x="471552" y="512445"/>
                      <a:pt x="440817" y="532003"/>
                      <a:pt x="405257" y="545973"/>
                    </a:cubicBezTo>
                    <a:cubicBezTo>
                      <a:pt x="369697" y="559943"/>
                      <a:pt x="330962" y="566928"/>
                      <a:pt x="288798" y="566928"/>
                    </a:cubicBezTo>
                    <a:cubicBezTo>
                      <a:pt x="247142" y="566928"/>
                      <a:pt x="208661" y="559943"/>
                      <a:pt x="173355" y="545973"/>
                    </a:cubicBezTo>
                    <a:cubicBezTo>
                      <a:pt x="138049" y="532003"/>
                      <a:pt x="107569" y="512445"/>
                      <a:pt x="81915" y="487299"/>
                    </a:cubicBezTo>
                    <a:cubicBezTo>
                      <a:pt x="56261" y="462153"/>
                      <a:pt x="36195" y="432181"/>
                      <a:pt x="21717" y="397383"/>
                    </a:cubicBezTo>
                    <a:cubicBezTo>
                      <a:pt x="7239" y="362585"/>
                      <a:pt x="0" y="324104"/>
                      <a:pt x="0" y="281940"/>
                    </a:cubicBezTo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34" name="Freeform 34">
                <a:extLst>
                  <a:ext uri="{FF2B5EF4-FFF2-40B4-BE49-F238E27FC236}">
                    <a16:creationId xmlns:a16="http://schemas.microsoft.com/office/drawing/2014/main" id="{44FEA406-0A76-85FC-8C3C-4F397268F981}"/>
                  </a:ext>
                </a:extLst>
              </p:cNvPr>
              <p:cNvSpPr/>
              <p:nvPr/>
            </p:nvSpPr>
            <p:spPr>
              <a:xfrm>
                <a:off x="4710684" y="77216"/>
                <a:ext cx="475361" cy="539242"/>
              </a:xfrm>
              <a:custGeom>
                <a:avLst/>
                <a:gdLst/>
                <a:ahLst/>
                <a:cxnLst/>
                <a:rect l="l" t="t" r="r" b="b"/>
                <a:pathLst>
                  <a:path w="475361" h="539242">
                    <a:moveTo>
                      <a:pt x="0" y="0"/>
                    </a:moveTo>
                    <a:lnTo>
                      <a:pt x="127254" y="0"/>
                    </a:lnTo>
                    <a:lnTo>
                      <a:pt x="377825" y="403733"/>
                    </a:lnTo>
                    <a:lnTo>
                      <a:pt x="379349" y="403733"/>
                    </a:lnTo>
                    <a:lnTo>
                      <a:pt x="379349" y="0"/>
                    </a:lnTo>
                    <a:lnTo>
                      <a:pt x="475361" y="0"/>
                    </a:lnTo>
                    <a:lnTo>
                      <a:pt x="475361" y="539242"/>
                    </a:lnTo>
                    <a:lnTo>
                      <a:pt x="353441" y="539242"/>
                    </a:lnTo>
                    <a:lnTo>
                      <a:pt x="97536" y="122682"/>
                    </a:lnTo>
                    <a:lnTo>
                      <a:pt x="96012" y="122682"/>
                    </a:lnTo>
                    <a:lnTo>
                      <a:pt x="96012" y="539242"/>
                    </a:lnTo>
                    <a:lnTo>
                      <a:pt x="0" y="539242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</p:grpSp>
        <p:grpSp>
          <p:nvGrpSpPr>
            <p:cNvPr id="35" name="Group 35">
              <a:extLst>
                <a:ext uri="{FF2B5EF4-FFF2-40B4-BE49-F238E27FC236}">
                  <a16:creationId xmlns:a16="http://schemas.microsoft.com/office/drawing/2014/main" id="{7C7D81DA-895E-2F21-DD54-A87ABD794453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2786647" y="969061"/>
              <a:ext cx="19854" cy="194739"/>
              <a:chOff x="0" y="0"/>
              <a:chExt cx="77660" cy="761695"/>
            </a:xfrm>
          </p:grpSpPr>
          <p:sp>
            <p:nvSpPr>
              <p:cNvPr id="36" name="Freeform 36">
                <a:extLst>
                  <a:ext uri="{FF2B5EF4-FFF2-40B4-BE49-F238E27FC236}">
                    <a16:creationId xmlns:a16="http://schemas.microsoft.com/office/drawing/2014/main" id="{E5DFC1CD-98FD-05B0-BD64-EA6A19F7DB4C}"/>
                  </a:ext>
                </a:extLst>
              </p:cNvPr>
              <p:cNvSpPr/>
              <p:nvPr/>
            </p:nvSpPr>
            <p:spPr>
              <a:xfrm>
                <a:off x="0" y="0"/>
                <a:ext cx="77597" cy="761746"/>
              </a:xfrm>
              <a:custGeom>
                <a:avLst/>
                <a:gdLst/>
                <a:ahLst/>
                <a:cxnLst/>
                <a:rect l="l" t="t" r="r" b="b"/>
                <a:pathLst>
                  <a:path w="77597" h="761746">
                    <a:moveTo>
                      <a:pt x="77597" y="761746"/>
                    </a:moveTo>
                    <a:lnTo>
                      <a:pt x="0" y="761746"/>
                    </a:lnTo>
                    <a:lnTo>
                      <a:pt x="0" y="0"/>
                    </a:lnTo>
                    <a:lnTo>
                      <a:pt x="77597" y="0"/>
                    </a:lnTo>
                    <a:close/>
                  </a:path>
                </a:pathLst>
              </a:custGeom>
              <a:solidFill>
                <a:srgbClr val="090F10"/>
              </a:solidFill>
            </p:spPr>
          </p:sp>
        </p:grpSp>
        <p:grpSp>
          <p:nvGrpSpPr>
            <p:cNvPr id="37" name="Group 37">
              <a:extLst>
                <a:ext uri="{FF2B5EF4-FFF2-40B4-BE49-F238E27FC236}">
                  <a16:creationId xmlns:a16="http://schemas.microsoft.com/office/drawing/2014/main" id="{D4C9212D-FED7-2A60-C777-C27105744F48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2252006" y="651465"/>
              <a:ext cx="787540" cy="256520"/>
              <a:chOff x="0" y="0"/>
              <a:chExt cx="3080360" cy="1003338"/>
            </a:xfrm>
          </p:grpSpPr>
          <p:sp>
            <p:nvSpPr>
              <p:cNvPr id="38" name="Freeform 38">
                <a:extLst>
                  <a:ext uri="{FF2B5EF4-FFF2-40B4-BE49-F238E27FC236}">
                    <a16:creationId xmlns:a16="http://schemas.microsoft.com/office/drawing/2014/main" id="{920E9D45-B44C-FBC0-0D25-E76634958FCE}"/>
                  </a:ext>
                </a:extLst>
              </p:cNvPr>
              <p:cNvSpPr/>
              <p:nvPr/>
            </p:nvSpPr>
            <p:spPr>
              <a:xfrm>
                <a:off x="63500" y="63500"/>
                <a:ext cx="800862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800862" h="876300">
                    <a:moveTo>
                      <a:pt x="283464" y="370078"/>
                    </a:moveTo>
                    <a:lnTo>
                      <a:pt x="341122" y="370078"/>
                    </a:lnTo>
                    <a:cubicBezTo>
                      <a:pt x="350901" y="370078"/>
                      <a:pt x="361823" y="369316"/>
                      <a:pt x="373634" y="367665"/>
                    </a:cubicBezTo>
                    <a:cubicBezTo>
                      <a:pt x="385445" y="366014"/>
                      <a:pt x="396494" y="362585"/>
                      <a:pt x="406781" y="357124"/>
                    </a:cubicBezTo>
                    <a:cubicBezTo>
                      <a:pt x="417068" y="351663"/>
                      <a:pt x="425577" y="344297"/>
                      <a:pt x="432562" y="334772"/>
                    </a:cubicBezTo>
                    <a:cubicBezTo>
                      <a:pt x="439547" y="325247"/>
                      <a:pt x="442976" y="312674"/>
                      <a:pt x="442976" y="297053"/>
                    </a:cubicBezTo>
                    <a:cubicBezTo>
                      <a:pt x="442976" y="281432"/>
                      <a:pt x="440055" y="268986"/>
                      <a:pt x="434340" y="259969"/>
                    </a:cubicBezTo>
                    <a:cubicBezTo>
                      <a:pt x="428625" y="250952"/>
                      <a:pt x="421259" y="244094"/>
                      <a:pt x="412242" y="239522"/>
                    </a:cubicBezTo>
                    <a:cubicBezTo>
                      <a:pt x="403225" y="234950"/>
                      <a:pt x="393446" y="232156"/>
                      <a:pt x="382778" y="230886"/>
                    </a:cubicBezTo>
                    <a:cubicBezTo>
                      <a:pt x="372110" y="229616"/>
                      <a:pt x="362331" y="229108"/>
                      <a:pt x="353314" y="229108"/>
                    </a:cubicBezTo>
                    <a:lnTo>
                      <a:pt x="283464" y="229108"/>
                    </a:lnTo>
                    <a:close/>
                    <a:moveTo>
                      <a:pt x="0" y="0"/>
                    </a:moveTo>
                    <a:lnTo>
                      <a:pt x="377571" y="0"/>
                    </a:lnTo>
                    <a:cubicBezTo>
                      <a:pt x="420497" y="0"/>
                      <a:pt x="463169" y="4318"/>
                      <a:pt x="505714" y="12954"/>
                    </a:cubicBezTo>
                    <a:cubicBezTo>
                      <a:pt x="548259" y="21590"/>
                      <a:pt x="586232" y="36957"/>
                      <a:pt x="619633" y="58801"/>
                    </a:cubicBezTo>
                    <a:cubicBezTo>
                      <a:pt x="653034" y="80645"/>
                      <a:pt x="680085" y="109982"/>
                      <a:pt x="700659" y="146685"/>
                    </a:cubicBezTo>
                    <a:cubicBezTo>
                      <a:pt x="721233" y="183388"/>
                      <a:pt x="731647" y="229362"/>
                      <a:pt x="731647" y="284734"/>
                    </a:cubicBezTo>
                    <a:cubicBezTo>
                      <a:pt x="731647" y="338328"/>
                      <a:pt x="718439" y="385572"/>
                      <a:pt x="692150" y="426466"/>
                    </a:cubicBezTo>
                    <a:cubicBezTo>
                      <a:pt x="665861" y="467360"/>
                      <a:pt x="628015" y="498856"/>
                      <a:pt x="578612" y="521208"/>
                    </a:cubicBezTo>
                    <a:lnTo>
                      <a:pt x="800862" y="876300"/>
                    </a:lnTo>
                    <a:lnTo>
                      <a:pt x="462407" y="876300"/>
                    </a:lnTo>
                    <a:lnTo>
                      <a:pt x="294640" y="563245"/>
                    </a:lnTo>
                    <a:lnTo>
                      <a:pt x="286004" y="563245"/>
                    </a:lnTo>
                    <a:lnTo>
                      <a:pt x="286004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39" name="Freeform 39">
                <a:extLst>
                  <a:ext uri="{FF2B5EF4-FFF2-40B4-BE49-F238E27FC236}">
                    <a16:creationId xmlns:a16="http://schemas.microsoft.com/office/drawing/2014/main" id="{9CFF3B85-63C2-83D6-8472-C3CA8536DEA6}"/>
                  </a:ext>
                </a:extLst>
              </p:cNvPr>
              <p:cNvSpPr/>
              <p:nvPr/>
            </p:nvSpPr>
            <p:spPr>
              <a:xfrm>
                <a:off x="948563" y="63500"/>
                <a:ext cx="297053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297053" h="876300">
                    <a:moveTo>
                      <a:pt x="0" y="0"/>
                    </a:moveTo>
                    <a:lnTo>
                      <a:pt x="297053" y="0"/>
                    </a:lnTo>
                    <a:lnTo>
                      <a:pt x="297053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40" name="Freeform 40">
                <a:extLst>
                  <a:ext uri="{FF2B5EF4-FFF2-40B4-BE49-F238E27FC236}">
                    <a16:creationId xmlns:a16="http://schemas.microsoft.com/office/drawing/2014/main" id="{B8896362-6489-D986-7CBC-EA6B6CA820C6}"/>
                  </a:ext>
                </a:extLst>
              </p:cNvPr>
              <p:cNvSpPr/>
              <p:nvPr/>
            </p:nvSpPr>
            <p:spPr>
              <a:xfrm>
                <a:off x="1338453" y="63500"/>
                <a:ext cx="725297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725297" h="876300">
                    <a:moveTo>
                      <a:pt x="509905" y="876300"/>
                    </a:moveTo>
                    <a:lnTo>
                      <a:pt x="215265" y="876300"/>
                    </a:lnTo>
                    <a:lnTo>
                      <a:pt x="215265" y="248793"/>
                    </a:lnTo>
                    <a:lnTo>
                      <a:pt x="0" y="248793"/>
                    </a:lnTo>
                    <a:lnTo>
                      <a:pt x="0" y="0"/>
                    </a:lnTo>
                    <a:lnTo>
                      <a:pt x="725297" y="0"/>
                    </a:lnTo>
                    <a:lnTo>
                      <a:pt x="725297" y="248793"/>
                    </a:lnTo>
                    <a:lnTo>
                      <a:pt x="509905" y="248793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41" name="Freeform 41">
                <a:extLst>
                  <a:ext uri="{FF2B5EF4-FFF2-40B4-BE49-F238E27FC236}">
                    <a16:creationId xmlns:a16="http://schemas.microsoft.com/office/drawing/2014/main" id="{151EF899-AC87-9C9E-D6E4-E75ECDE10F45}"/>
                  </a:ext>
                </a:extLst>
              </p:cNvPr>
              <p:cNvSpPr/>
              <p:nvPr/>
            </p:nvSpPr>
            <p:spPr>
              <a:xfrm>
                <a:off x="2043938" y="63500"/>
                <a:ext cx="972947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972947" h="876300">
                    <a:moveTo>
                      <a:pt x="625094" y="876300"/>
                    </a:moveTo>
                    <a:lnTo>
                      <a:pt x="330454" y="876300"/>
                    </a:lnTo>
                    <a:lnTo>
                      <a:pt x="330454" y="517398"/>
                    </a:lnTo>
                    <a:lnTo>
                      <a:pt x="0" y="0"/>
                    </a:lnTo>
                    <a:lnTo>
                      <a:pt x="355219" y="0"/>
                    </a:lnTo>
                    <a:lnTo>
                      <a:pt x="493903" y="257429"/>
                    </a:lnTo>
                    <a:lnTo>
                      <a:pt x="626364" y="0"/>
                    </a:lnTo>
                    <a:lnTo>
                      <a:pt x="972947" y="0"/>
                    </a:lnTo>
                    <a:lnTo>
                      <a:pt x="625094" y="517398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</p:grpSp>
        <p:grpSp>
          <p:nvGrpSpPr>
            <p:cNvPr id="42" name="Group 42">
              <a:extLst>
                <a:ext uri="{FF2B5EF4-FFF2-40B4-BE49-F238E27FC236}">
                  <a16:creationId xmlns:a16="http://schemas.microsoft.com/office/drawing/2014/main" id="{212C2E13-F0F6-EE57-AB96-79595A757797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2863106" y="972383"/>
              <a:ext cx="485817" cy="177359"/>
              <a:chOff x="0" y="0"/>
              <a:chExt cx="1900212" cy="693712"/>
            </a:xfrm>
          </p:grpSpPr>
          <p:sp>
            <p:nvSpPr>
              <p:cNvPr id="43" name="Freeform 43">
                <a:extLst>
                  <a:ext uri="{FF2B5EF4-FFF2-40B4-BE49-F238E27FC236}">
                    <a16:creationId xmlns:a16="http://schemas.microsoft.com/office/drawing/2014/main" id="{85766EFB-BA04-60A5-9818-A84F0D6988AE}"/>
                  </a:ext>
                </a:extLst>
              </p:cNvPr>
              <p:cNvSpPr/>
              <p:nvPr/>
            </p:nvSpPr>
            <p:spPr>
              <a:xfrm>
                <a:off x="63500" y="63500"/>
                <a:ext cx="362585" cy="553085"/>
              </a:xfrm>
              <a:custGeom>
                <a:avLst/>
                <a:gdLst/>
                <a:ahLst/>
                <a:cxnLst/>
                <a:rect l="l" t="t" r="r" b="b"/>
                <a:pathLst>
                  <a:path w="362585" h="553085">
                    <a:moveTo>
                      <a:pt x="3810" y="469265"/>
                    </a:moveTo>
                    <a:lnTo>
                      <a:pt x="211709" y="265049"/>
                    </a:lnTo>
                    <a:cubicBezTo>
                      <a:pt x="228473" y="248793"/>
                      <a:pt x="241808" y="232410"/>
                      <a:pt x="251714" y="215900"/>
                    </a:cubicBezTo>
                    <a:cubicBezTo>
                      <a:pt x="261620" y="199390"/>
                      <a:pt x="266573" y="180467"/>
                      <a:pt x="266573" y="159131"/>
                    </a:cubicBezTo>
                    <a:cubicBezTo>
                      <a:pt x="266573" y="133731"/>
                      <a:pt x="258318" y="113538"/>
                      <a:pt x="241808" y="98552"/>
                    </a:cubicBezTo>
                    <a:cubicBezTo>
                      <a:pt x="225298" y="83566"/>
                      <a:pt x="204851" y="76200"/>
                      <a:pt x="180467" y="76200"/>
                    </a:cubicBezTo>
                    <a:cubicBezTo>
                      <a:pt x="154559" y="76200"/>
                      <a:pt x="133731" y="84963"/>
                      <a:pt x="117983" y="102489"/>
                    </a:cubicBezTo>
                    <a:cubicBezTo>
                      <a:pt x="102235" y="120015"/>
                      <a:pt x="92583" y="141986"/>
                      <a:pt x="89027" y="168402"/>
                    </a:cubicBezTo>
                    <a:lnTo>
                      <a:pt x="0" y="154686"/>
                    </a:lnTo>
                    <a:cubicBezTo>
                      <a:pt x="2540" y="132334"/>
                      <a:pt x="8890" y="111760"/>
                      <a:pt x="19050" y="92964"/>
                    </a:cubicBezTo>
                    <a:cubicBezTo>
                      <a:pt x="29210" y="74168"/>
                      <a:pt x="42164" y="57912"/>
                      <a:pt x="57912" y="44196"/>
                    </a:cubicBezTo>
                    <a:cubicBezTo>
                      <a:pt x="73660" y="30480"/>
                      <a:pt x="92075" y="19685"/>
                      <a:pt x="113157" y="11811"/>
                    </a:cubicBezTo>
                    <a:cubicBezTo>
                      <a:pt x="134239" y="3937"/>
                      <a:pt x="157226" y="0"/>
                      <a:pt x="181991" y="0"/>
                    </a:cubicBezTo>
                    <a:cubicBezTo>
                      <a:pt x="205359" y="0"/>
                      <a:pt x="227838" y="3302"/>
                      <a:pt x="249428" y="9906"/>
                    </a:cubicBezTo>
                    <a:cubicBezTo>
                      <a:pt x="271018" y="16510"/>
                      <a:pt x="290195" y="26543"/>
                      <a:pt x="306959" y="40005"/>
                    </a:cubicBezTo>
                    <a:cubicBezTo>
                      <a:pt x="323723" y="53467"/>
                      <a:pt x="337058" y="69977"/>
                      <a:pt x="346964" y="89535"/>
                    </a:cubicBezTo>
                    <a:cubicBezTo>
                      <a:pt x="356870" y="109093"/>
                      <a:pt x="361823" y="131826"/>
                      <a:pt x="361823" y="157734"/>
                    </a:cubicBezTo>
                    <a:cubicBezTo>
                      <a:pt x="361823" y="175006"/>
                      <a:pt x="359537" y="191135"/>
                      <a:pt x="354965" y="206121"/>
                    </a:cubicBezTo>
                    <a:cubicBezTo>
                      <a:pt x="350393" y="221107"/>
                      <a:pt x="344170" y="235204"/>
                      <a:pt x="336296" y="248412"/>
                    </a:cubicBezTo>
                    <a:cubicBezTo>
                      <a:pt x="328422" y="261620"/>
                      <a:pt x="319278" y="274193"/>
                      <a:pt x="308864" y="286131"/>
                    </a:cubicBezTo>
                    <a:cubicBezTo>
                      <a:pt x="298450" y="298069"/>
                      <a:pt x="287147" y="309626"/>
                      <a:pt x="274955" y="320802"/>
                    </a:cubicBezTo>
                    <a:lnTo>
                      <a:pt x="119507" y="469265"/>
                    </a:lnTo>
                    <a:lnTo>
                      <a:pt x="362585" y="469265"/>
                    </a:lnTo>
                    <a:lnTo>
                      <a:pt x="362585" y="553085"/>
                    </a:lnTo>
                    <a:lnTo>
                      <a:pt x="3810" y="553085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44" name="Freeform 44">
                <a:extLst>
                  <a:ext uri="{FF2B5EF4-FFF2-40B4-BE49-F238E27FC236}">
                    <a16:creationId xmlns:a16="http://schemas.microsoft.com/office/drawing/2014/main" id="{6970A5BB-7680-2A54-FEF7-73ABE0748860}"/>
                  </a:ext>
                </a:extLst>
              </p:cNvPr>
              <p:cNvSpPr/>
              <p:nvPr/>
            </p:nvSpPr>
            <p:spPr>
              <a:xfrm>
                <a:off x="521208" y="63500"/>
                <a:ext cx="381000" cy="566928"/>
              </a:xfrm>
              <a:custGeom>
                <a:avLst/>
                <a:gdLst/>
                <a:ahLst/>
                <a:cxnLst/>
                <a:rect l="l" t="t" r="r" b="b"/>
                <a:pathLst>
                  <a:path w="381000" h="566928">
                    <a:moveTo>
                      <a:pt x="287274" y="283337"/>
                    </a:moveTo>
                    <a:cubicBezTo>
                      <a:pt x="287274" y="264541"/>
                      <a:pt x="286131" y="243205"/>
                      <a:pt x="283845" y="219329"/>
                    </a:cubicBezTo>
                    <a:cubicBezTo>
                      <a:pt x="281559" y="195453"/>
                      <a:pt x="276987" y="172847"/>
                      <a:pt x="270129" y="151511"/>
                    </a:cubicBezTo>
                    <a:cubicBezTo>
                      <a:pt x="263271" y="130175"/>
                      <a:pt x="253492" y="112395"/>
                      <a:pt x="240792" y="97917"/>
                    </a:cubicBezTo>
                    <a:cubicBezTo>
                      <a:pt x="228092" y="83439"/>
                      <a:pt x="211582" y="76200"/>
                      <a:pt x="191262" y="76200"/>
                    </a:cubicBezTo>
                    <a:cubicBezTo>
                      <a:pt x="170434" y="76200"/>
                      <a:pt x="153670" y="83439"/>
                      <a:pt x="140970" y="97917"/>
                    </a:cubicBezTo>
                    <a:cubicBezTo>
                      <a:pt x="128270" y="112395"/>
                      <a:pt x="118491" y="130302"/>
                      <a:pt x="111633" y="151638"/>
                    </a:cubicBezTo>
                    <a:cubicBezTo>
                      <a:pt x="104775" y="172974"/>
                      <a:pt x="100076" y="195580"/>
                      <a:pt x="97536" y="219456"/>
                    </a:cubicBezTo>
                    <a:cubicBezTo>
                      <a:pt x="94996" y="243332"/>
                      <a:pt x="93726" y="264668"/>
                      <a:pt x="93726" y="283464"/>
                    </a:cubicBezTo>
                    <a:cubicBezTo>
                      <a:pt x="93726" y="302260"/>
                      <a:pt x="94996" y="323596"/>
                      <a:pt x="97536" y="347472"/>
                    </a:cubicBezTo>
                    <a:cubicBezTo>
                      <a:pt x="100076" y="371348"/>
                      <a:pt x="104775" y="393700"/>
                      <a:pt x="111633" y="414528"/>
                    </a:cubicBezTo>
                    <a:cubicBezTo>
                      <a:pt x="118491" y="435356"/>
                      <a:pt x="128270" y="453009"/>
                      <a:pt x="140970" y="467487"/>
                    </a:cubicBezTo>
                    <a:cubicBezTo>
                      <a:pt x="153670" y="481965"/>
                      <a:pt x="170434" y="489204"/>
                      <a:pt x="191262" y="489204"/>
                    </a:cubicBezTo>
                    <a:cubicBezTo>
                      <a:pt x="211582" y="489204"/>
                      <a:pt x="228092" y="481965"/>
                      <a:pt x="240792" y="467487"/>
                    </a:cubicBezTo>
                    <a:cubicBezTo>
                      <a:pt x="253492" y="453009"/>
                      <a:pt x="263271" y="435356"/>
                      <a:pt x="270129" y="414528"/>
                    </a:cubicBezTo>
                    <a:cubicBezTo>
                      <a:pt x="276987" y="393700"/>
                      <a:pt x="281559" y="371348"/>
                      <a:pt x="283845" y="347472"/>
                    </a:cubicBezTo>
                    <a:cubicBezTo>
                      <a:pt x="286131" y="323596"/>
                      <a:pt x="287274" y="302260"/>
                      <a:pt x="287274" y="283464"/>
                    </a:cubicBezTo>
                    <a:moveTo>
                      <a:pt x="381000" y="283464"/>
                    </a:moveTo>
                    <a:cubicBezTo>
                      <a:pt x="381000" y="327152"/>
                      <a:pt x="376809" y="366522"/>
                      <a:pt x="368427" y="401574"/>
                    </a:cubicBezTo>
                    <a:cubicBezTo>
                      <a:pt x="360045" y="436626"/>
                      <a:pt x="347853" y="466344"/>
                      <a:pt x="331851" y="490728"/>
                    </a:cubicBezTo>
                    <a:cubicBezTo>
                      <a:pt x="315849" y="515112"/>
                      <a:pt x="296037" y="533908"/>
                      <a:pt x="272415" y="547116"/>
                    </a:cubicBezTo>
                    <a:cubicBezTo>
                      <a:pt x="248793" y="560324"/>
                      <a:pt x="221742" y="566928"/>
                      <a:pt x="191262" y="566928"/>
                    </a:cubicBezTo>
                    <a:cubicBezTo>
                      <a:pt x="160782" y="566928"/>
                      <a:pt x="133604" y="560324"/>
                      <a:pt x="109728" y="547116"/>
                    </a:cubicBezTo>
                    <a:cubicBezTo>
                      <a:pt x="85852" y="533908"/>
                      <a:pt x="65786" y="515112"/>
                      <a:pt x="49530" y="490728"/>
                    </a:cubicBezTo>
                    <a:cubicBezTo>
                      <a:pt x="33274" y="466344"/>
                      <a:pt x="20955" y="436626"/>
                      <a:pt x="12573" y="401574"/>
                    </a:cubicBezTo>
                    <a:cubicBezTo>
                      <a:pt x="4191" y="366522"/>
                      <a:pt x="0" y="327152"/>
                      <a:pt x="0" y="283464"/>
                    </a:cubicBezTo>
                    <a:cubicBezTo>
                      <a:pt x="0" y="239776"/>
                      <a:pt x="4191" y="200406"/>
                      <a:pt x="12573" y="165481"/>
                    </a:cubicBezTo>
                    <a:cubicBezTo>
                      <a:pt x="20955" y="130556"/>
                      <a:pt x="33274" y="100711"/>
                      <a:pt x="49530" y="76327"/>
                    </a:cubicBezTo>
                    <a:cubicBezTo>
                      <a:pt x="65786" y="51943"/>
                      <a:pt x="85852" y="33147"/>
                      <a:pt x="109728" y="19939"/>
                    </a:cubicBezTo>
                    <a:cubicBezTo>
                      <a:pt x="133604" y="6731"/>
                      <a:pt x="160782" y="0"/>
                      <a:pt x="191262" y="0"/>
                    </a:cubicBezTo>
                    <a:cubicBezTo>
                      <a:pt x="221742" y="0"/>
                      <a:pt x="248793" y="6604"/>
                      <a:pt x="272415" y="19812"/>
                    </a:cubicBezTo>
                    <a:cubicBezTo>
                      <a:pt x="296037" y="33020"/>
                      <a:pt x="315849" y="51816"/>
                      <a:pt x="331851" y="76200"/>
                    </a:cubicBezTo>
                    <a:cubicBezTo>
                      <a:pt x="347853" y="100584"/>
                      <a:pt x="360045" y="130302"/>
                      <a:pt x="368427" y="165354"/>
                    </a:cubicBezTo>
                    <a:cubicBezTo>
                      <a:pt x="376809" y="200406"/>
                      <a:pt x="381000" y="239776"/>
                      <a:pt x="381000" y="283337"/>
                    </a:cubicBezTo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45" name="Freeform 45">
                <a:extLst>
                  <a:ext uri="{FF2B5EF4-FFF2-40B4-BE49-F238E27FC236}">
                    <a16:creationId xmlns:a16="http://schemas.microsoft.com/office/drawing/2014/main" id="{34BA26E9-3E1C-735F-7A2A-7C49E65C1F4C}"/>
                  </a:ext>
                </a:extLst>
              </p:cNvPr>
              <p:cNvSpPr/>
              <p:nvPr/>
            </p:nvSpPr>
            <p:spPr>
              <a:xfrm>
                <a:off x="992632" y="63500"/>
                <a:ext cx="362712" cy="553085"/>
              </a:xfrm>
              <a:custGeom>
                <a:avLst/>
                <a:gdLst/>
                <a:ahLst/>
                <a:cxnLst/>
                <a:rect l="l" t="t" r="r" b="b"/>
                <a:pathLst>
                  <a:path w="362712" h="553085">
                    <a:moveTo>
                      <a:pt x="3937" y="469265"/>
                    </a:moveTo>
                    <a:lnTo>
                      <a:pt x="211836" y="265049"/>
                    </a:lnTo>
                    <a:cubicBezTo>
                      <a:pt x="228600" y="248793"/>
                      <a:pt x="241935" y="232410"/>
                      <a:pt x="251841" y="215900"/>
                    </a:cubicBezTo>
                    <a:cubicBezTo>
                      <a:pt x="261747" y="199390"/>
                      <a:pt x="266700" y="180467"/>
                      <a:pt x="266700" y="159131"/>
                    </a:cubicBezTo>
                    <a:cubicBezTo>
                      <a:pt x="266700" y="133731"/>
                      <a:pt x="258445" y="113538"/>
                      <a:pt x="241935" y="98552"/>
                    </a:cubicBezTo>
                    <a:cubicBezTo>
                      <a:pt x="225425" y="83566"/>
                      <a:pt x="204978" y="76200"/>
                      <a:pt x="180594" y="76200"/>
                    </a:cubicBezTo>
                    <a:cubicBezTo>
                      <a:pt x="154686" y="76200"/>
                      <a:pt x="133858" y="84963"/>
                      <a:pt x="118110" y="102489"/>
                    </a:cubicBezTo>
                    <a:cubicBezTo>
                      <a:pt x="102362" y="120015"/>
                      <a:pt x="92710" y="141986"/>
                      <a:pt x="89154" y="168402"/>
                    </a:cubicBezTo>
                    <a:lnTo>
                      <a:pt x="0" y="154686"/>
                    </a:lnTo>
                    <a:cubicBezTo>
                      <a:pt x="2540" y="132334"/>
                      <a:pt x="8890" y="111760"/>
                      <a:pt x="19050" y="92964"/>
                    </a:cubicBezTo>
                    <a:cubicBezTo>
                      <a:pt x="29210" y="74168"/>
                      <a:pt x="42164" y="57912"/>
                      <a:pt x="57912" y="44196"/>
                    </a:cubicBezTo>
                    <a:cubicBezTo>
                      <a:pt x="73660" y="30480"/>
                      <a:pt x="92075" y="19685"/>
                      <a:pt x="113157" y="11811"/>
                    </a:cubicBezTo>
                    <a:cubicBezTo>
                      <a:pt x="134239" y="3937"/>
                      <a:pt x="157226" y="0"/>
                      <a:pt x="182118" y="0"/>
                    </a:cubicBezTo>
                    <a:cubicBezTo>
                      <a:pt x="205486" y="0"/>
                      <a:pt x="227965" y="3302"/>
                      <a:pt x="249555" y="9906"/>
                    </a:cubicBezTo>
                    <a:cubicBezTo>
                      <a:pt x="271145" y="16510"/>
                      <a:pt x="290322" y="26543"/>
                      <a:pt x="307086" y="40005"/>
                    </a:cubicBezTo>
                    <a:cubicBezTo>
                      <a:pt x="323850" y="53467"/>
                      <a:pt x="337185" y="69977"/>
                      <a:pt x="347091" y="89535"/>
                    </a:cubicBezTo>
                    <a:cubicBezTo>
                      <a:pt x="356997" y="109093"/>
                      <a:pt x="361950" y="131826"/>
                      <a:pt x="361950" y="157734"/>
                    </a:cubicBezTo>
                    <a:cubicBezTo>
                      <a:pt x="361950" y="175006"/>
                      <a:pt x="359664" y="191135"/>
                      <a:pt x="355092" y="206121"/>
                    </a:cubicBezTo>
                    <a:cubicBezTo>
                      <a:pt x="350520" y="221107"/>
                      <a:pt x="344297" y="235204"/>
                      <a:pt x="336423" y="248412"/>
                    </a:cubicBezTo>
                    <a:cubicBezTo>
                      <a:pt x="328549" y="261620"/>
                      <a:pt x="319405" y="274193"/>
                      <a:pt x="308991" y="286131"/>
                    </a:cubicBezTo>
                    <a:cubicBezTo>
                      <a:pt x="298577" y="298069"/>
                      <a:pt x="287274" y="309626"/>
                      <a:pt x="275082" y="320802"/>
                    </a:cubicBezTo>
                    <a:lnTo>
                      <a:pt x="119761" y="469265"/>
                    </a:lnTo>
                    <a:lnTo>
                      <a:pt x="362712" y="469265"/>
                    </a:lnTo>
                    <a:lnTo>
                      <a:pt x="362712" y="553085"/>
                    </a:lnTo>
                    <a:lnTo>
                      <a:pt x="3937" y="553085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46" name="Freeform 46">
                <a:extLst>
                  <a:ext uri="{FF2B5EF4-FFF2-40B4-BE49-F238E27FC236}">
                    <a16:creationId xmlns:a16="http://schemas.microsoft.com/office/drawing/2014/main" id="{4C76B9FA-CEF8-67BC-5D76-BD8EF00F7952}"/>
                  </a:ext>
                </a:extLst>
              </p:cNvPr>
              <p:cNvSpPr/>
              <p:nvPr/>
            </p:nvSpPr>
            <p:spPr>
              <a:xfrm>
                <a:off x="1442847" y="77216"/>
                <a:ext cx="393954" cy="553085"/>
              </a:xfrm>
              <a:custGeom>
                <a:avLst/>
                <a:gdLst/>
                <a:ahLst/>
                <a:cxnLst/>
                <a:rect l="l" t="t" r="r" b="b"/>
                <a:pathLst>
                  <a:path w="393954" h="553085">
                    <a:moveTo>
                      <a:pt x="92964" y="370205"/>
                    </a:moveTo>
                    <a:cubicBezTo>
                      <a:pt x="92964" y="384429"/>
                      <a:pt x="95377" y="397891"/>
                      <a:pt x="100203" y="410591"/>
                    </a:cubicBezTo>
                    <a:cubicBezTo>
                      <a:pt x="105029" y="423291"/>
                      <a:pt x="112014" y="434467"/>
                      <a:pt x="121158" y="444119"/>
                    </a:cubicBezTo>
                    <a:cubicBezTo>
                      <a:pt x="130302" y="453771"/>
                      <a:pt x="141224" y="461391"/>
                      <a:pt x="153924" y="466979"/>
                    </a:cubicBezTo>
                    <a:cubicBezTo>
                      <a:pt x="166624" y="472567"/>
                      <a:pt x="180848" y="475361"/>
                      <a:pt x="196596" y="475361"/>
                    </a:cubicBezTo>
                    <a:cubicBezTo>
                      <a:pt x="227584" y="475361"/>
                      <a:pt x="252603" y="465582"/>
                      <a:pt x="271653" y="446024"/>
                    </a:cubicBezTo>
                    <a:cubicBezTo>
                      <a:pt x="290703" y="426466"/>
                      <a:pt x="300228" y="400685"/>
                      <a:pt x="300228" y="368681"/>
                    </a:cubicBezTo>
                    <a:cubicBezTo>
                      <a:pt x="300228" y="353441"/>
                      <a:pt x="297815" y="339344"/>
                      <a:pt x="292989" y="326390"/>
                    </a:cubicBezTo>
                    <a:cubicBezTo>
                      <a:pt x="288163" y="313436"/>
                      <a:pt x="281178" y="302387"/>
                      <a:pt x="272034" y="293243"/>
                    </a:cubicBezTo>
                    <a:cubicBezTo>
                      <a:pt x="262890" y="284099"/>
                      <a:pt x="252095" y="276860"/>
                      <a:pt x="239649" y="271526"/>
                    </a:cubicBezTo>
                    <a:cubicBezTo>
                      <a:pt x="227203" y="266192"/>
                      <a:pt x="213360" y="263525"/>
                      <a:pt x="198120" y="263525"/>
                    </a:cubicBezTo>
                    <a:cubicBezTo>
                      <a:pt x="182880" y="263525"/>
                      <a:pt x="168783" y="266065"/>
                      <a:pt x="155829" y="271145"/>
                    </a:cubicBezTo>
                    <a:cubicBezTo>
                      <a:pt x="142875" y="276225"/>
                      <a:pt x="131699" y="283464"/>
                      <a:pt x="122301" y="292862"/>
                    </a:cubicBezTo>
                    <a:cubicBezTo>
                      <a:pt x="112903" y="302260"/>
                      <a:pt x="105664" y="313563"/>
                      <a:pt x="100584" y="326771"/>
                    </a:cubicBezTo>
                    <a:cubicBezTo>
                      <a:pt x="95504" y="339979"/>
                      <a:pt x="92964" y="354457"/>
                      <a:pt x="92964" y="370205"/>
                    </a:cubicBezTo>
                    <a:moveTo>
                      <a:pt x="301752" y="0"/>
                    </a:moveTo>
                    <a:lnTo>
                      <a:pt x="163830" y="199517"/>
                    </a:lnTo>
                    <a:lnTo>
                      <a:pt x="164592" y="200279"/>
                    </a:lnTo>
                    <a:cubicBezTo>
                      <a:pt x="171704" y="197231"/>
                      <a:pt x="180721" y="194945"/>
                      <a:pt x="191643" y="193421"/>
                    </a:cubicBezTo>
                    <a:cubicBezTo>
                      <a:pt x="202565" y="191897"/>
                      <a:pt x="212598" y="191135"/>
                      <a:pt x="221742" y="191135"/>
                    </a:cubicBezTo>
                    <a:cubicBezTo>
                      <a:pt x="245618" y="191135"/>
                      <a:pt x="267970" y="195580"/>
                      <a:pt x="288798" y="204470"/>
                    </a:cubicBezTo>
                    <a:cubicBezTo>
                      <a:pt x="309626" y="213360"/>
                      <a:pt x="327914" y="225552"/>
                      <a:pt x="343662" y="241046"/>
                    </a:cubicBezTo>
                    <a:cubicBezTo>
                      <a:pt x="359410" y="256540"/>
                      <a:pt x="371729" y="274828"/>
                      <a:pt x="380619" y="295910"/>
                    </a:cubicBezTo>
                    <a:cubicBezTo>
                      <a:pt x="389509" y="316992"/>
                      <a:pt x="393954" y="339725"/>
                      <a:pt x="393954" y="364109"/>
                    </a:cubicBezTo>
                    <a:cubicBezTo>
                      <a:pt x="393954" y="392557"/>
                      <a:pt x="388874" y="418465"/>
                      <a:pt x="378714" y="441833"/>
                    </a:cubicBezTo>
                    <a:cubicBezTo>
                      <a:pt x="368554" y="465201"/>
                      <a:pt x="354711" y="485140"/>
                      <a:pt x="337185" y="501650"/>
                    </a:cubicBezTo>
                    <a:cubicBezTo>
                      <a:pt x="319659" y="518160"/>
                      <a:pt x="298831" y="530860"/>
                      <a:pt x="274701" y="539750"/>
                    </a:cubicBezTo>
                    <a:cubicBezTo>
                      <a:pt x="250571" y="548640"/>
                      <a:pt x="224790" y="553085"/>
                      <a:pt x="197358" y="553085"/>
                    </a:cubicBezTo>
                    <a:cubicBezTo>
                      <a:pt x="168910" y="553085"/>
                      <a:pt x="142748" y="548386"/>
                      <a:pt x="118872" y="538988"/>
                    </a:cubicBezTo>
                    <a:cubicBezTo>
                      <a:pt x="94996" y="529590"/>
                      <a:pt x="74168" y="516509"/>
                      <a:pt x="56388" y="499745"/>
                    </a:cubicBezTo>
                    <a:cubicBezTo>
                      <a:pt x="38608" y="482981"/>
                      <a:pt x="24765" y="463296"/>
                      <a:pt x="14859" y="440690"/>
                    </a:cubicBezTo>
                    <a:cubicBezTo>
                      <a:pt x="4953" y="418084"/>
                      <a:pt x="0" y="393827"/>
                      <a:pt x="0" y="367919"/>
                    </a:cubicBezTo>
                    <a:cubicBezTo>
                      <a:pt x="0" y="352679"/>
                      <a:pt x="1270" y="338328"/>
                      <a:pt x="3810" y="324866"/>
                    </a:cubicBezTo>
                    <a:cubicBezTo>
                      <a:pt x="6350" y="311404"/>
                      <a:pt x="10033" y="298450"/>
                      <a:pt x="14859" y="286004"/>
                    </a:cubicBezTo>
                    <a:cubicBezTo>
                      <a:pt x="19685" y="273558"/>
                      <a:pt x="25527" y="260985"/>
                      <a:pt x="32385" y="248285"/>
                    </a:cubicBezTo>
                    <a:cubicBezTo>
                      <a:pt x="39243" y="235585"/>
                      <a:pt x="46990" y="222377"/>
                      <a:pt x="55626" y="208661"/>
                    </a:cubicBezTo>
                    <a:lnTo>
                      <a:pt x="190500" y="0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</p:grpSp>
      </p:grpSp>
      <p:grpSp>
        <p:nvGrpSpPr>
          <p:cNvPr id="47" name="Group 47">
            <a:extLst>
              <a:ext uri="{FF2B5EF4-FFF2-40B4-BE49-F238E27FC236}">
                <a16:creationId xmlns:a16="http://schemas.microsoft.com/office/drawing/2014/main" id="{861FC352-FDBB-AAE4-3456-C89A68C8008A}"/>
              </a:ext>
            </a:extLst>
          </p:cNvPr>
          <p:cNvGrpSpPr/>
          <p:nvPr/>
        </p:nvGrpSpPr>
        <p:grpSpPr>
          <a:xfrm>
            <a:off x="6178817" y="10157871"/>
            <a:ext cx="5937192" cy="129129"/>
            <a:chOff x="0" y="0"/>
            <a:chExt cx="784752" cy="17068"/>
          </a:xfrm>
        </p:grpSpPr>
        <p:sp>
          <p:nvSpPr>
            <p:cNvPr id="48" name="Freeform 48">
              <a:extLst>
                <a:ext uri="{FF2B5EF4-FFF2-40B4-BE49-F238E27FC236}">
                  <a16:creationId xmlns:a16="http://schemas.microsoft.com/office/drawing/2014/main" id="{4D24D6AC-F016-95CD-AD8E-EE849CCBFB68}"/>
                </a:ext>
              </a:extLst>
            </p:cNvPr>
            <p:cNvSpPr/>
            <p:nvPr/>
          </p:nvSpPr>
          <p:spPr>
            <a:xfrm>
              <a:off x="0" y="0"/>
              <a:ext cx="784752" cy="17068"/>
            </a:xfrm>
            <a:custGeom>
              <a:avLst/>
              <a:gdLst/>
              <a:ahLst/>
              <a:cxnLst/>
              <a:rect l="l" t="t" r="r" b="b"/>
              <a:pathLst>
                <a:path w="784752" h="17068">
                  <a:moveTo>
                    <a:pt x="0" y="0"/>
                  </a:moveTo>
                  <a:lnTo>
                    <a:pt x="784752" y="0"/>
                  </a:lnTo>
                  <a:lnTo>
                    <a:pt x="784752" y="17068"/>
                  </a:lnTo>
                  <a:lnTo>
                    <a:pt x="0" y="17068"/>
                  </a:lnTo>
                  <a:close/>
                </a:path>
              </a:pathLst>
            </a:custGeom>
            <a:solidFill>
              <a:srgbClr val="E3393A"/>
            </a:solidFill>
          </p:spPr>
        </p:sp>
        <p:sp>
          <p:nvSpPr>
            <p:cNvPr id="49" name="TextBox 49">
              <a:extLst>
                <a:ext uri="{FF2B5EF4-FFF2-40B4-BE49-F238E27FC236}">
                  <a16:creationId xmlns:a16="http://schemas.microsoft.com/office/drawing/2014/main" id="{2071ACD8-7419-AC91-6091-2BC46B0590DB}"/>
                </a:ext>
              </a:extLst>
            </p:cNvPr>
            <p:cNvSpPr txBox="1"/>
            <p:nvPr/>
          </p:nvSpPr>
          <p:spPr>
            <a:xfrm>
              <a:off x="0" y="-38100"/>
              <a:ext cx="784752" cy="55168"/>
            </a:xfrm>
            <a:prstGeom prst="rect">
              <a:avLst/>
            </a:prstGeom>
          </p:spPr>
          <p:txBody>
            <a:bodyPr lIns="47037" tIns="47037" rIns="47037" bIns="47037" rtlCol="0" anchor="ctr"/>
            <a:lstStyle/>
            <a:p>
              <a:pPr algn="ctr">
                <a:lnSpc>
                  <a:spcPts val="1814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50" name="Group 50">
            <a:extLst>
              <a:ext uri="{FF2B5EF4-FFF2-40B4-BE49-F238E27FC236}">
                <a16:creationId xmlns:a16="http://schemas.microsoft.com/office/drawing/2014/main" id="{6FA94D03-21D8-F238-57C1-6DFBE5812C99}"/>
              </a:ext>
            </a:extLst>
          </p:cNvPr>
          <p:cNvGrpSpPr/>
          <p:nvPr/>
        </p:nvGrpSpPr>
        <p:grpSpPr>
          <a:xfrm>
            <a:off x="0" y="10157871"/>
            <a:ext cx="5937192" cy="129129"/>
            <a:chOff x="0" y="0"/>
            <a:chExt cx="784752" cy="17068"/>
          </a:xfrm>
        </p:grpSpPr>
        <p:sp>
          <p:nvSpPr>
            <p:cNvPr id="51" name="Freeform 51">
              <a:extLst>
                <a:ext uri="{FF2B5EF4-FFF2-40B4-BE49-F238E27FC236}">
                  <a16:creationId xmlns:a16="http://schemas.microsoft.com/office/drawing/2014/main" id="{234C65F1-44A2-B768-95AB-F41C06EB6BC1}"/>
                </a:ext>
              </a:extLst>
            </p:cNvPr>
            <p:cNvSpPr/>
            <p:nvPr/>
          </p:nvSpPr>
          <p:spPr>
            <a:xfrm>
              <a:off x="0" y="0"/>
              <a:ext cx="784752" cy="17068"/>
            </a:xfrm>
            <a:custGeom>
              <a:avLst/>
              <a:gdLst/>
              <a:ahLst/>
              <a:cxnLst/>
              <a:rect l="l" t="t" r="r" b="b"/>
              <a:pathLst>
                <a:path w="784752" h="17068">
                  <a:moveTo>
                    <a:pt x="0" y="0"/>
                  </a:moveTo>
                  <a:lnTo>
                    <a:pt x="784752" y="0"/>
                  </a:lnTo>
                  <a:lnTo>
                    <a:pt x="784752" y="17068"/>
                  </a:lnTo>
                  <a:lnTo>
                    <a:pt x="0" y="17068"/>
                  </a:lnTo>
                  <a:close/>
                </a:path>
              </a:pathLst>
            </a:custGeom>
            <a:solidFill>
              <a:srgbClr val="232625"/>
            </a:solidFill>
          </p:spPr>
        </p:sp>
        <p:sp>
          <p:nvSpPr>
            <p:cNvPr id="52" name="TextBox 52">
              <a:extLst>
                <a:ext uri="{FF2B5EF4-FFF2-40B4-BE49-F238E27FC236}">
                  <a16:creationId xmlns:a16="http://schemas.microsoft.com/office/drawing/2014/main" id="{E4EC7598-798A-0C3F-292C-E752860566B5}"/>
                </a:ext>
              </a:extLst>
            </p:cNvPr>
            <p:cNvSpPr txBox="1"/>
            <p:nvPr/>
          </p:nvSpPr>
          <p:spPr>
            <a:xfrm>
              <a:off x="0" y="-38100"/>
              <a:ext cx="784752" cy="55168"/>
            </a:xfrm>
            <a:prstGeom prst="rect">
              <a:avLst/>
            </a:prstGeom>
          </p:spPr>
          <p:txBody>
            <a:bodyPr lIns="47037" tIns="47037" rIns="47037" bIns="47037" rtlCol="0" anchor="ctr"/>
            <a:lstStyle/>
            <a:p>
              <a:pPr algn="ctr">
                <a:lnSpc>
                  <a:spcPts val="1814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53" name="Group 53">
            <a:extLst>
              <a:ext uri="{FF2B5EF4-FFF2-40B4-BE49-F238E27FC236}">
                <a16:creationId xmlns:a16="http://schemas.microsoft.com/office/drawing/2014/main" id="{468019C4-1CD1-B53A-8E71-39A109DC5B99}"/>
              </a:ext>
            </a:extLst>
          </p:cNvPr>
          <p:cNvGrpSpPr/>
          <p:nvPr/>
        </p:nvGrpSpPr>
        <p:grpSpPr>
          <a:xfrm>
            <a:off x="12350808" y="10157871"/>
            <a:ext cx="5937192" cy="129129"/>
            <a:chOff x="0" y="0"/>
            <a:chExt cx="784752" cy="17068"/>
          </a:xfrm>
        </p:grpSpPr>
        <p:sp>
          <p:nvSpPr>
            <p:cNvPr id="54" name="Freeform 54">
              <a:extLst>
                <a:ext uri="{FF2B5EF4-FFF2-40B4-BE49-F238E27FC236}">
                  <a16:creationId xmlns:a16="http://schemas.microsoft.com/office/drawing/2014/main" id="{0693704E-C2D9-3F57-2392-D38E495EAD15}"/>
                </a:ext>
              </a:extLst>
            </p:cNvPr>
            <p:cNvSpPr/>
            <p:nvPr/>
          </p:nvSpPr>
          <p:spPr>
            <a:xfrm>
              <a:off x="0" y="0"/>
              <a:ext cx="784752" cy="17068"/>
            </a:xfrm>
            <a:custGeom>
              <a:avLst/>
              <a:gdLst/>
              <a:ahLst/>
              <a:cxnLst/>
              <a:rect l="l" t="t" r="r" b="b"/>
              <a:pathLst>
                <a:path w="784752" h="17068">
                  <a:moveTo>
                    <a:pt x="0" y="0"/>
                  </a:moveTo>
                  <a:lnTo>
                    <a:pt x="784752" y="0"/>
                  </a:lnTo>
                  <a:lnTo>
                    <a:pt x="784752" y="17068"/>
                  </a:lnTo>
                  <a:lnTo>
                    <a:pt x="0" y="17068"/>
                  </a:lnTo>
                  <a:close/>
                </a:path>
              </a:pathLst>
            </a:custGeom>
            <a:solidFill>
              <a:srgbClr val="46A96C"/>
            </a:solidFill>
          </p:spPr>
        </p:sp>
        <p:sp>
          <p:nvSpPr>
            <p:cNvPr id="55" name="TextBox 55">
              <a:extLst>
                <a:ext uri="{FF2B5EF4-FFF2-40B4-BE49-F238E27FC236}">
                  <a16:creationId xmlns:a16="http://schemas.microsoft.com/office/drawing/2014/main" id="{28CA04CF-79D6-A094-9050-DEE7E1B00A73}"/>
                </a:ext>
              </a:extLst>
            </p:cNvPr>
            <p:cNvSpPr txBox="1"/>
            <p:nvPr/>
          </p:nvSpPr>
          <p:spPr>
            <a:xfrm>
              <a:off x="0" y="-38100"/>
              <a:ext cx="784752" cy="55168"/>
            </a:xfrm>
            <a:prstGeom prst="rect">
              <a:avLst/>
            </a:prstGeom>
          </p:spPr>
          <p:txBody>
            <a:bodyPr lIns="47037" tIns="47037" rIns="47037" bIns="47037" rtlCol="0" anchor="ctr"/>
            <a:lstStyle/>
            <a:p>
              <a:pPr algn="ctr">
                <a:lnSpc>
                  <a:spcPts val="1814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57" name="TextBox 57">
            <a:extLst>
              <a:ext uri="{FF2B5EF4-FFF2-40B4-BE49-F238E27FC236}">
                <a16:creationId xmlns:a16="http://schemas.microsoft.com/office/drawing/2014/main" id="{39A5F313-8FEA-BB4D-1366-6FCEFE887075}"/>
              </a:ext>
            </a:extLst>
          </p:cNvPr>
          <p:cNvSpPr txBox="1"/>
          <p:nvPr/>
        </p:nvSpPr>
        <p:spPr>
          <a:xfrm>
            <a:off x="397654" y="2529621"/>
            <a:ext cx="16468725" cy="726352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571500" indent="-57150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3600" b="1" dirty="0">
                <a:latin typeface="Arial" panose="020B0604020202020204" pitchFamily="34" charset="0"/>
                <a:cs typeface="Arial" panose="020B0604020202020204" pitchFamily="34" charset="0"/>
              </a:rPr>
              <a:t>Sustained transmission:</a:t>
            </a:r>
            <a: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  <a:t> CHIKV remains a significant and ongoing risk throughout pregnancy. </a:t>
            </a:r>
          </a:p>
          <a:p>
            <a:pPr marL="571500" indent="-57150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36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600" b="1" dirty="0">
                <a:latin typeface="Arial" panose="020B0604020202020204" pitchFamily="34" charset="0"/>
                <a:cs typeface="Arial" panose="020B0604020202020204" pitchFamily="34" charset="0"/>
              </a:rPr>
              <a:t>Equity gap:</a:t>
            </a:r>
            <a: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  <a:t> Rural populations bear a disproportionate burden, highlighting the need for targeted interventions. </a:t>
            </a:r>
          </a:p>
          <a:p>
            <a:pPr marL="571500" indent="-57150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3600" dirty="0" smtClean="0"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r>
              <a:rPr lang="en-US" sz="3600" b="1" dirty="0">
                <a:latin typeface="Arial" panose="020B0604020202020204" pitchFamily="34" charset="0"/>
                <a:cs typeface="Arial" panose="020B0604020202020204" pitchFamily="34" charset="0"/>
              </a:rPr>
              <a:t>Maternal–fetal risk:</a:t>
            </a:r>
            <a: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  <a:t> Infection is associated with increased risk of adverse pregnancy outcomes, including preterm birth. </a:t>
            </a:r>
          </a:p>
          <a:p>
            <a:pPr marL="571500" indent="-57150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36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600" b="1" dirty="0">
                <a:latin typeface="Arial" panose="020B0604020202020204" pitchFamily="34" charset="0"/>
                <a:cs typeface="Arial" panose="020B0604020202020204" pitchFamily="34" charset="0"/>
              </a:rPr>
              <a:t>Newborn vulnerability:</a:t>
            </a:r>
            <a: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  <a:t> Elevated risk of low birth weight underscores the importance of strengthened surveillance and prevention strategies.</a:t>
            </a:r>
          </a:p>
          <a:p>
            <a:pPr marL="400835" lvl="1" algn="l">
              <a:lnSpc>
                <a:spcPts val="4827"/>
              </a:lnSpc>
            </a:pPr>
            <a:endParaRPr lang="en-US" sz="2400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58" name="Group 2">
            <a:extLst>
              <a:ext uri="{FF2B5EF4-FFF2-40B4-BE49-F238E27FC236}">
                <a16:creationId xmlns:a16="http://schemas.microsoft.com/office/drawing/2014/main" id="{6B5871BF-96A0-4D96-B8E5-4A3776AD0DAC}"/>
              </a:ext>
            </a:extLst>
          </p:cNvPr>
          <p:cNvGrpSpPr/>
          <p:nvPr/>
        </p:nvGrpSpPr>
        <p:grpSpPr>
          <a:xfrm>
            <a:off x="27325" y="1391961"/>
            <a:ext cx="18284230" cy="798001"/>
            <a:chOff x="0" y="0"/>
            <a:chExt cx="3021109" cy="475630"/>
          </a:xfrm>
        </p:grpSpPr>
        <p:sp>
          <p:nvSpPr>
            <p:cNvPr id="59" name="Freeform 3">
              <a:extLst>
                <a:ext uri="{FF2B5EF4-FFF2-40B4-BE49-F238E27FC236}">
                  <a16:creationId xmlns:a16="http://schemas.microsoft.com/office/drawing/2014/main" id="{8A9E7D37-70D5-81BA-B0D4-15203FD1F258}"/>
                </a:ext>
              </a:extLst>
            </p:cNvPr>
            <p:cNvSpPr/>
            <p:nvPr/>
          </p:nvSpPr>
          <p:spPr>
            <a:xfrm>
              <a:off x="0" y="0"/>
              <a:ext cx="3021109" cy="475630"/>
            </a:xfrm>
            <a:custGeom>
              <a:avLst/>
              <a:gdLst/>
              <a:ahLst/>
              <a:cxnLst/>
              <a:rect l="l" t="t" r="r" b="b"/>
              <a:pathLst>
                <a:path w="3021109" h="475630">
                  <a:moveTo>
                    <a:pt x="0" y="0"/>
                  </a:moveTo>
                  <a:lnTo>
                    <a:pt x="3021109" y="0"/>
                  </a:lnTo>
                  <a:lnTo>
                    <a:pt x="3021109" y="475630"/>
                  </a:lnTo>
                  <a:lnTo>
                    <a:pt x="0" y="475630"/>
                  </a:lnTo>
                  <a:close/>
                </a:path>
              </a:pathLst>
            </a:custGeom>
            <a:solidFill>
              <a:srgbClr val="3B479D"/>
            </a:solid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en-KE" dirty="0"/>
            </a:p>
          </p:txBody>
        </p:sp>
        <p:sp>
          <p:nvSpPr>
            <p:cNvPr id="60" name="TextBox 4">
              <a:extLst>
                <a:ext uri="{FF2B5EF4-FFF2-40B4-BE49-F238E27FC236}">
                  <a16:creationId xmlns:a16="http://schemas.microsoft.com/office/drawing/2014/main" id="{55D68AD7-B4D7-539C-20A7-89A74F0FD846}"/>
                </a:ext>
              </a:extLst>
            </p:cNvPr>
            <p:cNvSpPr txBox="1"/>
            <p:nvPr/>
          </p:nvSpPr>
          <p:spPr>
            <a:xfrm>
              <a:off x="0" y="-57150"/>
              <a:ext cx="3021109" cy="532780"/>
            </a:xfrm>
            <a:prstGeom prst="rect">
              <a:avLst/>
            </a:prstGeom>
          </p:spPr>
          <p:txBody>
            <a:bodyPr lIns="47037" tIns="47037" rIns="47037" bIns="47037" rtlCol="0" anchor="ctr"/>
            <a:lstStyle/>
            <a:p>
              <a:pPr marL="0" lvl="0" indent="0">
                <a:lnSpc>
                  <a:spcPts val="3240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56" name="TextBox 56">
            <a:extLst>
              <a:ext uri="{FF2B5EF4-FFF2-40B4-BE49-F238E27FC236}">
                <a16:creationId xmlns:a16="http://schemas.microsoft.com/office/drawing/2014/main" id="{7A0C4D5C-7D5C-4C63-3BD7-FBD9597C8202}"/>
              </a:ext>
            </a:extLst>
          </p:cNvPr>
          <p:cNvSpPr txBox="1"/>
          <p:nvPr/>
        </p:nvSpPr>
        <p:spPr>
          <a:xfrm>
            <a:off x="788558" y="1284188"/>
            <a:ext cx="5548409" cy="81131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149"/>
              </a:lnSpc>
            </a:pPr>
            <a:r>
              <a:rPr lang="en-US" sz="4000" b="1" dirty="0">
                <a:solidFill>
                  <a:schemeClr val="bg1"/>
                </a:solidFill>
                <a:latin typeface="Arial Bold"/>
                <a:ea typeface="Arial Bold"/>
                <a:cs typeface="Arial Bold"/>
                <a:sym typeface="Arial Bold"/>
              </a:rPr>
              <a:t>Conclusion</a:t>
            </a:r>
            <a:endParaRPr lang="en-US" sz="5400" b="1" dirty="0">
              <a:solidFill>
                <a:schemeClr val="bg1"/>
              </a:solidFill>
              <a:latin typeface="Arial Bold"/>
              <a:ea typeface="Arial Bold"/>
              <a:cs typeface="Arial Bold"/>
              <a:sym typeface="Arial Bold"/>
            </a:endParaRPr>
          </a:p>
        </p:txBody>
      </p:sp>
    </p:spTree>
    <p:extLst>
      <p:ext uri="{BB962C8B-B14F-4D97-AF65-F5344CB8AC3E}">
        <p14:creationId xmlns:p14="http://schemas.microsoft.com/office/powerpoint/2010/main" val="133700912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FCA34D7-A9DD-BCC0-0191-C29B5A7BC0A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5708BCD0-3AA4-83E9-E957-FF519515AAFA}"/>
              </a:ext>
            </a:extLst>
          </p:cNvPr>
          <p:cNvSpPr/>
          <p:nvPr/>
        </p:nvSpPr>
        <p:spPr>
          <a:xfrm>
            <a:off x="914400" y="380681"/>
            <a:ext cx="2648363" cy="800419"/>
          </a:xfrm>
          <a:custGeom>
            <a:avLst/>
            <a:gdLst/>
            <a:ahLst/>
            <a:cxnLst/>
            <a:rect l="l" t="t" r="r" b="b"/>
            <a:pathLst>
              <a:path w="3761524" h="1136852">
                <a:moveTo>
                  <a:pt x="0" y="0"/>
                </a:moveTo>
                <a:lnTo>
                  <a:pt x="3761524" y="0"/>
                </a:lnTo>
                <a:lnTo>
                  <a:pt x="3761524" y="1136852"/>
                </a:lnTo>
                <a:lnTo>
                  <a:pt x="0" y="113685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2570"/>
            </a:stretch>
          </a:blipFill>
        </p:spPr>
      </p:sp>
      <p:grpSp>
        <p:nvGrpSpPr>
          <p:cNvPr id="3" name="Group 3">
            <a:extLst>
              <a:ext uri="{FF2B5EF4-FFF2-40B4-BE49-F238E27FC236}">
                <a16:creationId xmlns:a16="http://schemas.microsoft.com/office/drawing/2014/main" id="{2F835A5C-DE5E-18EF-2EB2-8A06217C1A45}"/>
              </a:ext>
            </a:extLst>
          </p:cNvPr>
          <p:cNvGrpSpPr/>
          <p:nvPr/>
        </p:nvGrpSpPr>
        <p:grpSpPr>
          <a:xfrm>
            <a:off x="15773400" y="463679"/>
            <a:ext cx="1825596" cy="634422"/>
            <a:chOff x="0" y="0"/>
            <a:chExt cx="3348923" cy="1163800"/>
          </a:xfrm>
        </p:grpSpPr>
        <p:sp>
          <p:nvSpPr>
            <p:cNvPr id="4" name="Freeform 4">
              <a:extLst>
                <a:ext uri="{FF2B5EF4-FFF2-40B4-BE49-F238E27FC236}">
                  <a16:creationId xmlns:a16="http://schemas.microsoft.com/office/drawing/2014/main" id="{164C589F-84B6-222C-6FD3-CD7132D708F7}"/>
                </a:ext>
              </a:extLst>
            </p:cNvPr>
            <p:cNvSpPr/>
            <p:nvPr/>
          </p:nvSpPr>
          <p:spPr>
            <a:xfrm>
              <a:off x="0" y="0"/>
              <a:ext cx="1171843" cy="1145244"/>
            </a:xfrm>
            <a:custGeom>
              <a:avLst/>
              <a:gdLst/>
              <a:ahLst/>
              <a:cxnLst/>
              <a:rect l="l" t="t" r="r" b="b"/>
              <a:pathLst>
                <a:path w="1171843" h="1145244">
                  <a:moveTo>
                    <a:pt x="0" y="0"/>
                  </a:moveTo>
                  <a:lnTo>
                    <a:pt x="1171843" y="0"/>
                  </a:lnTo>
                  <a:lnTo>
                    <a:pt x="1171843" y="1145244"/>
                  </a:lnTo>
                  <a:lnTo>
                    <a:pt x="0" y="114524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>
                <a:extLst>
                  <a:ext uri="{96DAC541-7B7A-43D3-8B79-37D633B846F1}">
                    <asvg:svgBlip xmlns:asvg="http://schemas.microsoft.com/office/drawing/2016/SVG/main" xmlns="" r:embed="rId4"/>
                  </a:ext>
                </a:extLst>
              </a:blip>
              <a:stretch>
                <a:fillRect/>
              </a:stretch>
            </a:blipFill>
          </p:spPr>
        </p:sp>
        <p:grpSp>
          <p:nvGrpSpPr>
            <p:cNvPr id="5" name="Group 5">
              <a:extLst>
                <a:ext uri="{FF2B5EF4-FFF2-40B4-BE49-F238E27FC236}">
                  <a16:creationId xmlns:a16="http://schemas.microsoft.com/office/drawing/2014/main" id="{2B77B3EE-5032-3748-E4E8-C1B483FBA9D4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1416663" y="359354"/>
              <a:ext cx="212029" cy="224049"/>
              <a:chOff x="0" y="0"/>
              <a:chExt cx="829323" cy="876338"/>
            </a:xfrm>
          </p:grpSpPr>
          <p:sp>
            <p:nvSpPr>
              <p:cNvPr id="6" name="Freeform 6">
                <a:extLst>
                  <a:ext uri="{FF2B5EF4-FFF2-40B4-BE49-F238E27FC236}">
                    <a16:creationId xmlns:a16="http://schemas.microsoft.com/office/drawing/2014/main" id="{93863769-CD3F-BF9F-E65B-C67A3E0A7F10}"/>
                  </a:ext>
                </a:extLst>
              </p:cNvPr>
              <p:cNvSpPr/>
              <p:nvPr/>
            </p:nvSpPr>
            <p:spPr>
              <a:xfrm>
                <a:off x="0" y="0"/>
                <a:ext cx="829310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829310" h="876300">
                    <a:moveTo>
                      <a:pt x="534797" y="543433"/>
                    </a:moveTo>
                    <a:lnTo>
                      <a:pt x="294640" y="543433"/>
                    </a:lnTo>
                    <a:lnTo>
                      <a:pt x="294640" y="876300"/>
                    </a:lnTo>
                    <a:lnTo>
                      <a:pt x="0" y="876300"/>
                    </a:lnTo>
                    <a:lnTo>
                      <a:pt x="0" y="0"/>
                    </a:lnTo>
                    <a:lnTo>
                      <a:pt x="293370" y="0"/>
                    </a:lnTo>
                    <a:lnTo>
                      <a:pt x="293370" y="297053"/>
                    </a:lnTo>
                    <a:lnTo>
                      <a:pt x="533527" y="297053"/>
                    </a:lnTo>
                    <a:lnTo>
                      <a:pt x="533527" y="0"/>
                    </a:lnTo>
                    <a:lnTo>
                      <a:pt x="829310" y="0"/>
                    </a:lnTo>
                    <a:lnTo>
                      <a:pt x="829310" y="876300"/>
                    </a:lnTo>
                    <a:lnTo>
                      <a:pt x="534797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</p:grpSp>
        <p:grpSp>
          <p:nvGrpSpPr>
            <p:cNvPr id="7" name="Group 7">
              <a:extLst>
                <a:ext uri="{FF2B5EF4-FFF2-40B4-BE49-F238E27FC236}">
                  <a16:creationId xmlns:a16="http://schemas.microsoft.com/office/drawing/2014/main" id="{5AB17E86-8452-CEBE-8D16-7B5EEC915A71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1379545" y="645127"/>
              <a:ext cx="866646" cy="269188"/>
              <a:chOff x="0" y="0"/>
              <a:chExt cx="3389770" cy="1052894"/>
            </a:xfrm>
          </p:grpSpPr>
          <p:sp>
            <p:nvSpPr>
              <p:cNvPr id="8" name="Freeform 8">
                <a:extLst>
                  <a:ext uri="{FF2B5EF4-FFF2-40B4-BE49-F238E27FC236}">
                    <a16:creationId xmlns:a16="http://schemas.microsoft.com/office/drawing/2014/main" id="{0EA5AE4F-107B-518E-AE5E-3E2250BC5B3F}"/>
                  </a:ext>
                </a:extLst>
              </p:cNvPr>
              <p:cNvSpPr/>
              <p:nvPr/>
            </p:nvSpPr>
            <p:spPr>
              <a:xfrm>
                <a:off x="63500" y="63500"/>
                <a:ext cx="753872" cy="926084"/>
              </a:xfrm>
              <a:custGeom>
                <a:avLst/>
                <a:gdLst/>
                <a:ahLst/>
                <a:cxnLst/>
                <a:rect l="l" t="t" r="r" b="b"/>
                <a:pathLst>
                  <a:path w="753872" h="926084">
                    <a:moveTo>
                      <a:pt x="368808" y="925957"/>
                    </a:moveTo>
                    <a:cubicBezTo>
                      <a:pt x="333375" y="925957"/>
                      <a:pt x="298450" y="922909"/>
                      <a:pt x="264160" y="916686"/>
                    </a:cubicBezTo>
                    <a:cubicBezTo>
                      <a:pt x="229870" y="910463"/>
                      <a:pt x="196850" y="901573"/>
                      <a:pt x="165100" y="889635"/>
                    </a:cubicBezTo>
                    <a:cubicBezTo>
                      <a:pt x="133350" y="877697"/>
                      <a:pt x="103378" y="863854"/>
                      <a:pt x="75311" y="847725"/>
                    </a:cubicBezTo>
                    <a:cubicBezTo>
                      <a:pt x="47244" y="831596"/>
                      <a:pt x="22225" y="813816"/>
                      <a:pt x="0" y="794131"/>
                    </a:cubicBezTo>
                    <a:lnTo>
                      <a:pt x="179451" y="599186"/>
                    </a:lnTo>
                    <a:cubicBezTo>
                      <a:pt x="200025" y="621411"/>
                      <a:pt x="227457" y="641223"/>
                      <a:pt x="261747" y="658622"/>
                    </a:cubicBezTo>
                    <a:cubicBezTo>
                      <a:pt x="296037" y="676021"/>
                      <a:pt x="331216" y="684657"/>
                      <a:pt x="367538" y="684657"/>
                    </a:cubicBezTo>
                    <a:cubicBezTo>
                      <a:pt x="384048" y="684657"/>
                      <a:pt x="399161" y="681736"/>
                      <a:pt x="412750" y="676021"/>
                    </a:cubicBezTo>
                    <a:cubicBezTo>
                      <a:pt x="426339" y="670306"/>
                      <a:pt x="433197" y="659511"/>
                      <a:pt x="433197" y="643763"/>
                    </a:cubicBezTo>
                    <a:cubicBezTo>
                      <a:pt x="433197" y="635508"/>
                      <a:pt x="430911" y="628523"/>
                      <a:pt x="426339" y="622681"/>
                    </a:cubicBezTo>
                    <a:cubicBezTo>
                      <a:pt x="421767" y="616839"/>
                      <a:pt x="413766" y="610870"/>
                      <a:pt x="402209" y="604774"/>
                    </a:cubicBezTo>
                    <a:cubicBezTo>
                      <a:pt x="390652" y="598678"/>
                      <a:pt x="374777" y="591693"/>
                      <a:pt x="354584" y="584327"/>
                    </a:cubicBezTo>
                    <a:cubicBezTo>
                      <a:pt x="334391" y="576961"/>
                      <a:pt x="308991" y="568198"/>
                      <a:pt x="278511" y="558292"/>
                    </a:cubicBezTo>
                    <a:cubicBezTo>
                      <a:pt x="248793" y="548386"/>
                      <a:pt x="220345" y="536575"/>
                      <a:pt x="193167" y="522986"/>
                    </a:cubicBezTo>
                    <a:cubicBezTo>
                      <a:pt x="165989" y="509397"/>
                      <a:pt x="141732" y="492633"/>
                      <a:pt x="120777" y="472694"/>
                    </a:cubicBezTo>
                    <a:cubicBezTo>
                      <a:pt x="99822" y="452755"/>
                      <a:pt x="83058" y="429133"/>
                      <a:pt x="70612" y="401447"/>
                    </a:cubicBezTo>
                    <a:cubicBezTo>
                      <a:pt x="58166" y="373761"/>
                      <a:pt x="52070" y="340487"/>
                      <a:pt x="52070" y="301625"/>
                    </a:cubicBezTo>
                    <a:cubicBezTo>
                      <a:pt x="52070" y="247142"/>
                      <a:pt x="63246" y="200787"/>
                      <a:pt x="85471" y="162814"/>
                    </a:cubicBezTo>
                    <a:cubicBezTo>
                      <a:pt x="107696" y="124841"/>
                      <a:pt x="136398" y="93599"/>
                      <a:pt x="171450" y="69215"/>
                    </a:cubicBezTo>
                    <a:cubicBezTo>
                      <a:pt x="206502" y="44831"/>
                      <a:pt x="245872" y="27305"/>
                      <a:pt x="289687" y="16510"/>
                    </a:cubicBezTo>
                    <a:cubicBezTo>
                      <a:pt x="333502" y="5715"/>
                      <a:pt x="376682" y="0"/>
                      <a:pt x="419608" y="0"/>
                    </a:cubicBezTo>
                    <a:cubicBezTo>
                      <a:pt x="477393" y="0"/>
                      <a:pt x="536194" y="11176"/>
                      <a:pt x="596011" y="33401"/>
                    </a:cubicBezTo>
                    <a:cubicBezTo>
                      <a:pt x="655828" y="55626"/>
                      <a:pt x="708406" y="87884"/>
                      <a:pt x="753872" y="129921"/>
                    </a:cubicBezTo>
                    <a:lnTo>
                      <a:pt x="570611" y="316865"/>
                    </a:lnTo>
                    <a:cubicBezTo>
                      <a:pt x="550799" y="292100"/>
                      <a:pt x="526415" y="273304"/>
                      <a:pt x="497586" y="260604"/>
                    </a:cubicBezTo>
                    <a:cubicBezTo>
                      <a:pt x="468757" y="247904"/>
                      <a:pt x="442722" y="241427"/>
                      <a:pt x="419608" y="241427"/>
                    </a:cubicBezTo>
                    <a:cubicBezTo>
                      <a:pt x="398145" y="241427"/>
                      <a:pt x="380873" y="244475"/>
                      <a:pt x="367665" y="250698"/>
                    </a:cubicBezTo>
                    <a:cubicBezTo>
                      <a:pt x="354457" y="256921"/>
                      <a:pt x="347853" y="266954"/>
                      <a:pt x="347853" y="281051"/>
                    </a:cubicBezTo>
                    <a:cubicBezTo>
                      <a:pt x="347853" y="294259"/>
                      <a:pt x="354711" y="304165"/>
                      <a:pt x="368300" y="310769"/>
                    </a:cubicBezTo>
                    <a:cubicBezTo>
                      <a:pt x="381889" y="317373"/>
                      <a:pt x="403987" y="325628"/>
                      <a:pt x="434594" y="335534"/>
                    </a:cubicBezTo>
                    <a:cubicBezTo>
                      <a:pt x="465963" y="345440"/>
                      <a:pt x="498983" y="356997"/>
                      <a:pt x="533654" y="370205"/>
                    </a:cubicBezTo>
                    <a:cubicBezTo>
                      <a:pt x="568325" y="383413"/>
                      <a:pt x="600202" y="400558"/>
                      <a:pt x="629539" y="421640"/>
                    </a:cubicBezTo>
                    <a:cubicBezTo>
                      <a:pt x="658876" y="442722"/>
                      <a:pt x="683006" y="468503"/>
                      <a:pt x="701929" y="498983"/>
                    </a:cubicBezTo>
                    <a:cubicBezTo>
                      <a:pt x="720852" y="529463"/>
                      <a:pt x="730377" y="567436"/>
                      <a:pt x="730377" y="612902"/>
                    </a:cubicBezTo>
                    <a:cubicBezTo>
                      <a:pt x="730377" y="665734"/>
                      <a:pt x="719836" y="711708"/>
                      <a:pt x="698881" y="750951"/>
                    </a:cubicBezTo>
                    <a:cubicBezTo>
                      <a:pt x="677926" y="790194"/>
                      <a:pt x="650240" y="822706"/>
                      <a:pt x="615950" y="848741"/>
                    </a:cubicBezTo>
                    <a:cubicBezTo>
                      <a:pt x="581660" y="874776"/>
                      <a:pt x="543052" y="894080"/>
                      <a:pt x="500253" y="906907"/>
                    </a:cubicBezTo>
                    <a:cubicBezTo>
                      <a:pt x="457454" y="919734"/>
                      <a:pt x="413639" y="926084"/>
                      <a:pt x="369062" y="926084"/>
                    </a:cubicBezTo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9" name="Freeform 9">
                <a:extLst>
                  <a:ext uri="{FF2B5EF4-FFF2-40B4-BE49-F238E27FC236}">
                    <a16:creationId xmlns:a16="http://schemas.microsoft.com/office/drawing/2014/main" id="{B425148A-7E3A-038F-EA85-CF804B51A954}"/>
                  </a:ext>
                </a:extLst>
              </p:cNvPr>
              <p:cNvSpPr/>
              <p:nvPr/>
            </p:nvSpPr>
            <p:spPr>
              <a:xfrm>
                <a:off x="907669" y="88265"/>
                <a:ext cx="623824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623824" h="876300">
                    <a:moveTo>
                      <a:pt x="0" y="0"/>
                    </a:moveTo>
                    <a:lnTo>
                      <a:pt x="602869" y="0"/>
                    </a:lnTo>
                    <a:lnTo>
                      <a:pt x="602869" y="245110"/>
                    </a:lnTo>
                    <a:lnTo>
                      <a:pt x="277241" y="245110"/>
                    </a:lnTo>
                    <a:lnTo>
                      <a:pt x="277241" y="320675"/>
                    </a:lnTo>
                    <a:lnTo>
                      <a:pt x="582930" y="320675"/>
                    </a:lnTo>
                    <a:lnTo>
                      <a:pt x="582930" y="549529"/>
                    </a:lnTo>
                    <a:lnTo>
                      <a:pt x="277241" y="549529"/>
                    </a:lnTo>
                    <a:lnTo>
                      <a:pt x="277241" y="631190"/>
                    </a:lnTo>
                    <a:lnTo>
                      <a:pt x="623824" y="631190"/>
                    </a:lnTo>
                    <a:lnTo>
                      <a:pt x="623824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10" name="Freeform 10">
                <a:extLst>
                  <a:ext uri="{FF2B5EF4-FFF2-40B4-BE49-F238E27FC236}">
                    <a16:creationId xmlns:a16="http://schemas.microsoft.com/office/drawing/2014/main" id="{200E45BF-57AB-7EAF-5F96-8863D4C9DB38}"/>
                  </a:ext>
                </a:extLst>
              </p:cNvPr>
              <p:cNvSpPr/>
              <p:nvPr/>
            </p:nvSpPr>
            <p:spPr>
              <a:xfrm>
                <a:off x="1615567" y="63500"/>
                <a:ext cx="819532" cy="925830"/>
              </a:xfrm>
              <a:custGeom>
                <a:avLst/>
                <a:gdLst/>
                <a:ahLst/>
                <a:cxnLst/>
                <a:rect l="l" t="t" r="r" b="b"/>
                <a:pathLst>
                  <a:path w="819532" h="925830">
                    <a:moveTo>
                      <a:pt x="0" y="462915"/>
                    </a:moveTo>
                    <a:cubicBezTo>
                      <a:pt x="0" y="392811"/>
                      <a:pt x="12446" y="329184"/>
                      <a:pt x="37084" y="272288"/>
                    </a:cubicBezTo>
                    <a:cubicBezTo>
                      <a:pt x="61722" y="215392"/>
                      <a:pt x="95631" y="166624"/>
                      <a:pt x="138557" y="126238"/>
                    </a:cubicBezTo>
                    <a:cubicBezTo>
                      <a:pt x="181483" y="85852"/>
                      <a:pt x="232029" y="54737"/>
                      <a:pt x="290195" y="32766"/>
                    </a:cubicBezTo>
                    <a:cubicBezTo>
                      <a:pt x="348361" y="10795"/>
                      <a:pt x="410591" y="0"/>
                      <a:pt x="476631" y="0"/>
                    </a:cubicBezTo>
                    <a:cubicBezTo>
                      <a:pt x="544322" y="0"/>
                      <a:pt x="608203" y="10922"/>
                      <a:pt x="668528" y="32766"/>
                    </a:cubicBezTo>
                    <a:cubicBezTo>
                      <a:pt x="728853" y="54610"/>
                      <a:pt x="779145" y="84074"/>
                      <a:pt x="819531" y="121285"/>
                    </a:cubicBezTo>
                    <a:lnTo>
                      <a:pt x="638810" y="339217"/>
                    </a:lnTo>
                    <a:cubicBezTo>
                      <a:pt x="622300" y="317754"/>
                      <a:pt x="601599" y="301498"/>
                      <a:pt x="576961" y="290322"/>
                    </a:cubicBezTo>
                    <a:cubicBezTo>
                      <a:pt x="552323" y="279146"/>
                      <a:pt x="524510" y="273558"/>
                      <a:pt x="494030" y="273558"/>
                    </a:cubicBezTo>
                    <a:cubicBezTo>
                      <a:pt x="469265" y="273558"/>
                      <a:pt x="446151" y="277876"/>
                      <a:pt x="424688" y="286512"/>
                    </a:cubicBezTo>
                    <a:cubicBezTo>
                      <a:pt x="403225" y="295148"/>
                      <a:pt x="384429" y="307721"/>
                      <a:pt x="368300" y="324231"/>
                    </a:cubicBezTo>
                    <a:cubicBezTo>
                      <a:pt x="352171" y="340741"/>
                      <a:pt x="339598" y="360807"/>
                      <a:pt x="330581" y="384302"/>
                    </a:cubicBezTo>
                    <a:cubicBezTo>
                      <a:pt x="321564" y="407797"/>
                      <a:pt x="316992" y="434086"/>
                      <a:pt x="316992" y="462915"/>
                    </a:cubicBezTo>
                    <a:cubicBezTo>
                      <a:pt x="316992" y="491744"/>
                      <a:pt x="321818" y="517525"/>
                      <a:pt x="331216" y="540258"/>
                    </a:cubicBezTo>
                    <a:cubicBezTo>
                      <a:pt x="340614" y="562991"/>
                      <a:pt x="353441" y="582549"/>
                      <a:pt x="369570" y="599059"/>
                    </a:cubicBezTo>
                    <a:cubicBezTo>
                      <a:pt x="385699" y="615569"/>
                      <a:pt x="404368" y="628142"/>
                      <a:pt x="425831" y="636778"/>
                    </a:cubicBezTo>
                    <a:cubicBezTo>
                      <a:pt x="447294" y="645414"/>
                      <a:pt x="470027" y="649732"/>
                      <a:pt x="493903" y="649732"/>
                    </a:cubicBezTo>
                    <a:cubicBezTo>
                      <a:pt x="527685" y="649732"/>
                      <a:pt x="556768" y="642747"/>
                      <a:pt x="581152" y="628650"/>
                    </a:cubicBezTo>
                    <a:cubicBezTo>
                      <a:pt x="605536" y="614553"/>
                      <a:pt x="624713" y="598170"/>
                      <a:pt x="638683" y="579120"/>
                    </a:cubicBezTo>
                    <a:lnTo>
                      <a:pt x="819404" y="795782"/>
                    </a:lnTo>
                    <a:cubicBezTo>
                      <a:pt x="779780" y="835406"/>
                      <a:pt x="731139" y="867029"/>
                      <a:pt x="673354" y="890524"/>
                    </a:cubicBezTo>
                    <a:cubicBezTo>
                      <a:pt x="615569" y="914019"/>
                      <a:pt x="549910" y="925830"/>
                      <a:pt x="476504" y="925830"/>
                    </a:cubicBezTo>
                    <a:cubicBezTo>
                      <a:pt x="410464" y="925830"/>
                      <a:pt x="348361" y="914654"/>
                      <a:pt x="290195" y="892429"/>
                    </a:cubicBezTo>
                    <a:cubicBezTo>
                      <a:pt x="232029" y="870204"/>
                      <a:pt x="181483" y="838581"/>
                      <a:pt x="138557" y="797814"/>
                    </a:cubicBezTo>
                    <a:cubicBezTo>
                      <a:pt x="95630" y="757047"/>
                      <a:pt x="61849" y="708279"/>
                      <a:pt x="37083" y="651764"/>
                    </a:cubicBezTo>
                    <a:cubicBezTo>
                      <a:pt x="12318" y="595249"/>
                      <a:pt x="0" y="532384"/>
                      <a:pt x="0" y="463042"/>
                    </a:cubicBezTo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11" name="Freeform 11">
                <a:extLst>
                  <a:ext uri="{FF2B5EF4-FFF2-40B4-BE49-F238E27FC236}">
                    <a16:creationId xmlns:a16="http://schemas.microsoft.com/office/drawing/2014/main" id="{5D2B8056-8C2A-D575-5E55-2DFF41092CD4}"/>
                  </a:ext>
                </a:extLst>
              </p:cNvPr>
              <p:cNvSpPr/>
              <p:nvPr/>
            </p:nvSpPr>
            <p:spPr>
              <a:xfrm>
                <a:off x="2505583" y="88265"/>
                <a:ext cx="820801" cy="901192"/>
              </a:xfrm>
              <a:custGeom>
                <a:avLst/>
                <a:gdLst/>
                <a:ahLst/>
                <a:cxnLst/>
                <a:rect l="l" t="t" r="r" b="b"/>
                <a:pathLst>
                  <a:path w="820801" h="901192">
                    <a:moveTo>
                      <a:pt x="406019" y="901192"/>
                    </a:moveTo>
                    <a:cubicBezTo>
                      <a:pt x="337566" y="901192"/>
                      <a:pt x="277876" y="891667"/>
                      <a:pt x="227203" y="872744"/>
                    </a:cubicBezTo>
                    <a:cubicBezTo>
                      <a:pt x="176530" y="853821"/>
                      <a:pt x="134112" y="827786"/>
                      <a:pt x="100330" y="794766"/>
                    </a:cubicBezTo>
                    <a:cubicBezTo>
                      <a:pt x="66548" y="761746"/>
                      <a:pt x="41275" y="722757"/>
                      <a:pt x="24765" y="677799"/>
                    </a:cubicBezTo>
                    <a:cubicBezTo>
                      <a:pt x="8255" y="632841"/>
                      <a:pt x="0" y="584327"/>
                      <a:pt x="0" y="532384"/>
                    </a:cubicBezTo>
                    <a:lnTo>
                      <a:pt x="0" y="0"/>
                    </a:lnTo>
                    <a:lnTo>
                      <a:pt x="294640" y="0"/>
                    </a:lnTo>
                    <a:lnTo>
                      <a:pt x="294640" y="500126"/>
                    </a:lnTo>
                    <a:cubicBezTo>
                      <a:pt x="294640" y="542163"/>
                      <a:pt x="304673" y="575056"/>
                      <a:pt x="324993" y="598551"/>
                    </a:cubicBezTo>
                    <a:cubicBezTo>
                      <a:pt x="345313" y="622046"/>
                      <a:pt x="373888" y="633857"/>
                      <a:pt x="411099" y="633857"/>
                    </a:cubicBezTo>
                    <a:cubicBezTo>
                      <a:pt x="448310" y="633857"/>
                      <a:pt x="476885" y="622046"/>
                      <a:pt x="497078" y="598551"/>
                    </a:cubicBezTo>
                    <a:cubicBezTo>
                      <a:pt x="517271" y="575056"/>
                      <a:pt x="527431" y="542290"/>
                      <a:pt x="527431" y="500126"/>
                    </a:cubicBezTo>
                    <a:lnTo>
                      <a:pt x="527431" y="0"/>
                    </a:lnTo>
                    <a:lnTo>
                      <a:pt x="820801" y="0"/>
                    </a:lnTo>
                    <a:lnTo>
                      <a:pt x="820801" y="532257"/>
                    </a:lnTo>
                    <a:cubicBezTo>
                      <a:pt x="820801" y="584200"/>
                      <a:pt x="811911" y="632714"/>
                      <a:pt x="794258" y="677672"/>
                    </a:cubicBezTo>
                    <a:cubicBezTo>
                      <a:pt x="776605" y="722630"/>
                      <a:pt x="750316" y="761619"/>
                      <a:pt x="715645" y="794639"/>
                    </a:cubicBezTo>
                    <a:cubicBezTo>
                      <a:pt x="680974" y="827659"/>
                      <a:pt x="637921" y="853694"/>
                      <a:pt x="586359" y="872617"/>
                    </a:cubicBezTo>
                    <a:cubicBezTo>
                      <a:pt x="534797" y="891540"/>
                      <a:pt x="474726" y="901065"/>
                      <a:pt x="406273" y="901065"/>
                    </a:cubicBezTo>
                  </a:path>
                </a:pathLst>
              </a:custGeom>
              <a:solidFill>
                <a:srgbClr val="0B6C37"/>
              </a:solidFill>
            </p:spPr>
          </p:sp>
        </p:grpSp>
        <p:grpSp>
          <p:nvGrpSpPr>
            <p:cNvPr id="12" name="Group 12">
              <a:extLst>
                <a:ext uri="{FF2B5EF4-FFF2-40B4-BE49-F238E27FC236}">
                  <a16:creationId xmlns:a16="http://schemas.microsoft.com/office/drawing/2014/main" id="{FBDFB327-BFD6-658E-6967-BC1DC1834FA1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1400425" y="34775"/>
              <a:ext cx="1178988" cy="256520"/>
              <a:chOff x="0" y="0"/>
              <a:chExt cx="4611446" cy="1003351"/>
            </a:xfrm>
          </p:grpSpPr>
          <p:sp>
            <p:nvSpPr>
              <p:cNvPr id="13" name="Freeform 13">
                <a:extLst>
                  <a:ext uri="{FF2B5EF4-FFF2-40B4-BE49-F238E27FC236}">
                    <a16:creationId xmlns:a16="http://schemas.microsoft.com/office/drawing/2014/main" id="{434E7B61-AF4A-9987-4C37-399DF93BB6C3}"/>
                  </a:ext>
                </a:extLst>
              </p:cNvPr>
              <p:cNvSpPr/>
              <p:nvPr/>
            </p:nvSpPr>
            <p:spPr>
              <a:xfrm>
                <a:off x="63500" y="63500"/>
                <a:ext cx="883793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883793" h="876300">
                    <a:moveTo>
                      <a:pt x="288417" y="527304"/>
                    </a:moveTo>
                    <a:lnTo>
                      <a:pt x="285877" y="527304"/>
                    </a:lnTo>
                    <a:lnTo>
                      <a:pt x="285877" y="876300"/>
                    </a:lnTo>
                    <a:lnTo>
                      <a:pt x="0" y="876300"/>
                    </a:lnTo>
                    <a:lnTo>
                      <a:pt x="0" y="0"/>
                    </a:lnTo>
                    <a:lnTo>
                      <a:pt x="284734" y="0"/>
                    </a:lnTo>
                    <a:lnTo>
                      <a:pt x="284734" y="323088"/>
                    </a:lnTo>
                    <a:lnTo>
                      <a:pt x="287274" y="323088"/>
                    </a:lnTo>
                    <a:lnTo>
                      <a:pt x="521081" y="0"/>
                    </a:lnTo>
                    <a:lnTo>
                      <a:pt x="867664" y="0"/>
                    </a:lnTo>
                    <a:lnTo>
                      <a:pt x="538480" y="401066"/>
                    </a:lnTo>
                    <a:lnTo>
                      <a:pt x="883793" y="876300"/>
                    </a:lnTo>
                    <a:lnTo>
                      <a:pt x="522351" y="876300"/>
                    </a:lnTo>
                    <a:close/>
                  </a:path>
                </a:pathLst>
              </a:custGeom>
              <a:solidFill>
                <a:srgbClr val="95C43D"/>
              </a:solidFill>
            </p:spPr>
          </p:sp>
          <p:sp>
            <p:nvSpPr>
              <p:cNvPr id="14" name="Freeform 14">
                <a:extLst>
                  <a:ext uri="{FF2B5EF4-FFF2-40B4-BE49-F238E27FC236}">
                    <a16:creationId xmlns:a16="http://schemas.microsoft.com/office/drawing/2014/main" id="{0DA1F55F-19D6-E213-72E9-E286F33CC294}"/>
                  </a:ext>
                </a:extLst>
              </p:cNvPr>
              <p:cNvSpPr/>
              <p:nvPr/>
            </p:nvSpPr>
            <p:spPr>
              <a:xfrm>
                <a:off x="1010412" y="63500"/>
                <a:ext cx="623824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623824" h="876300">
                    <a:moveTo>
                      <a:pt x="0" y="0"/>
                    </a:moveTo>
                    <a:lnTo>
                      <a:pt x="602742" y="0"/>
                    </a:lnTo>
                    <a:lnTo>
                      <a:pt x="602742" y="245110"/>
                    </a:lnTo>
                    <a:lnTo>
                      <a:pt x="277241" y="245110"/>
                    </a:lnTo>
                    <a:lnTo>
                      <a:pt x="277241" y="320675"/>
                    </a:lnTo>
                    <a:lnTo>
                      <a:pt x="583057" y="320675"/>
                    </a:lnTo>
                    <a:lnTo>
                      <a:pt x="583057" y="549529"/>
                    </a:lnTo>
                    <a:lnTo>
                      <a:pt x="277241" y="549529"/>
                    </a:lnTo>
                    <a:lnTo>
                      <a:pt x="277241" y="631190"/>
                    </a:lnTo>
                    <a:lnTo>
                      <a:pt x="623824" y="631190"/>
                    </a:lnTo>
                    <a:lnTo>
                      <a:pt x="623824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95C43D"/>
              </a:solidFill>
            </p:spPr>
          </p:sp>
          <p:sp>
            <p:nvSpPr>
              <p:cNvPr id="15" name="Freeform 15">
                <a:extLst>
                  <a:ext uri="{FF2B5EF4-FFF2-40B4-BE49-F238E27FC236}">
                    <a16:creationId xmlns:a16="http://schemas.microsoft.com/office/drawing/2014/main" id="{EDB30C0F-5925-0632-69B2-D7312D904DB3}"/>
                  </a:ext>
                </a:extLst>
              </p:cNvPr>
              <p:cNvSpPr/>
              <p:nvPr/>
            </p:nvSpPr>
            <p:spPr>
              <a:xfrm>
                <a:off x="1757934" y="63500"/>
                <a:ext cx="815848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815848" h="876300">
                    <a:moveTo>
                      <a:pt x="0" y="0"/>
                    </a:moveTo>
                    <a:lnTo>
                      <a:pt x="293370" y="0"/>
                    </a:lnTo>
                    <a:lnTo>
                      <a:pt x="543433" y="444373"/>
                    </a:lnTo>
                    <a:lnTo>
                      <a:pt x="548386" y="444373"/>
                    </a:lnTo>
                    <a:lnTo>
                      <a:pt x="536067" y="0"/>
                    </a:lnTo>
                    <a:lnTo>
                      <a:pt x="815848" y="0"/>
                    </a:lnTo>
                    <a:lnTo>
                      <a:pt x="815848" y="876300"/>
                    </a:lnTo>
                    <a:lnTo>
                      <a:pt x="514985" y="876300"/>
                    </a:lnTo>
                    <a:lnTo>
                      <a:pt x="272415" y="457962"/>
                    </a:lnTo>
                    <a:lnTo>
                      <a:pt x="267462" y="457962"/>
                    </a:lnTo>
                    <a:lnTo>
                      <a:pt x="279781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95C43D"/>
              </a:solidFill>
            </p:spPr>
          </p:sp>
          <p:sp>
            <p:nvSpPr>
              <p:cNvPr id="16" name="Freeform 16">
                <a:extLst>
                  <a:ext uri="{FF2B5EF4-FFF2-40B4-BE49-F238E27FC236}">
                    <a16:creationId xmlns:a16="http://schemas.microsoft.com/office/drawing/2014/main" id="{73AE6A3D-3A00-A6C5-56CE-DD9E6DBBAFA2}"/>
                  </a:ext>
                </a:extLst>
              </p:cNvPr>
              <p:cNvSpPr/>
              <p:nvPr/>
            </p:nvSpPr>
            <p:spPr>
              <a:xfrm>
                <a:off x="2624455" y="63500"/>
                <a:ext cx="972820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972820" h="876300">
                    <a:moveTo>
                      <a:pt x="625094" y="876300"/>
                    </a:moveTo>
                    <a:lnTo>
                      <a:pt x="330454" y="876300"/>
                    </a:lnTo>
                    <a:lnTo>
                      <a:pt x="330454" y="517398"/>
                    </a:lnTo>
                    <a:lnTo>
                      <a:pt x="0" y="0"/>
                    </a:lnTo>
                    <a:lnTo>
                      <a:pt x="355219" y="0"/>
                    </a:lnTo>
                    <a:lnTo>
                      <a:pt x="493903" y="257429"/>
                    </a:lnTo>
                    <a:lnTo>
                      <a:pt x="626237" y="0"/>
                    </a:lnTo>
                    <a:lnTo>
                      <a:pt x="972820" y="0"/>
                    </a:lnTo>
                    <a:lnTo>
                      <a:pt x="625094" y="517398"/>
                    </a:lnTo>
                    <a:close/>
                  </a:path>
                </a:pathLst>
              </a:custGeom>
              <a:solidFill>
                <a:srgbClr val="95C43D"/>
              </a:solidFill>
            </p:spPr>
          </p:sp>
          <p:sp>
            <p:nvSpPr>
              <p:cNvPr id="17" name="Freeform 17">
                <a:extLst>
                  <a:ext uri="{FF2B5EF4-FFF2-40B4-BE49-F238E27FC236}">
                    <a16:creationId xmlns:a16="http://schemas.microsoft.com/office/drawing/2014/main" id="{70507B75-6393-04AF-0A06-FAFDB5A56105}"/>
                  </a:ext>
                </a:extLst>
              </p:cNvPr>
              <p:cNvSpPr/>
              <p:nvPr/>
            </p:nvSpPr>
            <p:spPr>
              <a:xfrm>
                <a:off x="3547872" y="63500"/>
                <a:ext cx="1000125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1000125" h="876300">
                    <a:moveTo>
                      <a:pt x="497586" y="305689"/>
                    </a:moveTo>
                    <a:lnTo>
                      <a:pt x="425704" y="522351"/>
                    </a:lnTo>
                    <a:lnTo>
                      <a:pt x="568071" y="522351"/>
                    </a:lnTo>
                    <a:close/>
                    <a:moveTo>
                      <a:pt x="345313" y="0"/>
                    </a:moveTo>
                    <a:lnTo>
                      <a:pt x="658495" y="0"/>
                    </a:lnTo>
                    <a:lnTo>
                      <a:pt x="1000125" y="876300"/>
                    </a:lnTo>
                    <a:lnTo>
                      <a:pt x="679450" y="876300"/>
                    </a:lnTo>
                    <a:lnTo>
                      <a:pt x="633603" y="747522"/>
                    </a:lnTo>
                    <a:lnTo>
                      <a:pt x="355219" y="747522"/>
                    </a:lnTo>
                    <a:lnTo>
                      <a:pt x="311912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95C43D"/>
              </a:solidFill>
            </p:spPr>
          </p:sp>
        </p:grpSp>
        <p:grpSp>
          <p:nvGrpSpPr>
            <p:cNvPr id="18" name="Group 18">
              <a:extLst>
                <a:ext uri="{FF2B5EF4-FFF2-40B4-BE49-F238E27FC236}">
                  <a16:creationId xmlns:a16="http://schemas.microsoft.com/office/drawing/2014/main" id="{328DFE9E-AA8C-D04C-E934-22E072C99C1F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1654856" y="343119"/>
              <a:ext cx="1044499" cy="256520"/>
              <a:chOff x="0" y="0"/>
              <a:chExt cx="4085412" cy="1003338"/>
            </a:xfrm>
          </p:grpSpPr>
          <p:sp>
            <p:nvSpPr>
              <p:cNvPr id="19" name="Freeform 19">
                <a:extLst>
                  <a:ext uri="{FF2B5EF4-FFF2-40B4-BE49-F238E27FC236}">
                    <a16:creationId xmlns:a16="http://schemas.microsoft.com/office/drawing/2014/main" id="{D33D9583-EC5A-8425-B363-90DA910FB581}"/>
                  </a:ext>
                </a:extLst>
              </p:cNvPr>
              <p:cNvSpPr/>
              <p:nvPr/>
            </p:nvSpPr>
            <p:spPr>
              <a:xfrm>
                <a:off x="63500" y="63500"/>
                <a:ext cx="623824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623824" h="876300">
                    <a:moveTo>
                      <a:pt x="0" y="0"/>
                    </a:moveTo>
                    <a:lnTo>
                      <a:pt x="602869" y="0"/>
                    </a:lnTo>
                    <a:lnTo>
                      <a:pt x="602869" y="245110"/>
                    </a:lnTo>
                    <a:lnTo>
                      <a:pt x="277241" y="245110"/>
                    </a:lnTo>
                    <a:lnTo>
                      <a:pt x="277241" y="320675"/>
                    </a:lnTo>
                    <a:lnTo>
                      <a:pt x="583057" y="320675"/>
                    </a:lnTo>
                    <a:lnTo>
                      <a:pt x="583057" y="549529"/>
                    </a:lnTo>
                    <a:lnTo>
                      <a:pt x="277241" y="549529"/>
                    </a:lnTo>
                    <a:lnTo>
                      <a:pt x="277241" y="631190"/>
                    </a:lnTo>
                    <a:lnTo>
                      <a:pt x="623824" y="631190"/>
                    </a:lnTo>
                    <a:lnTo>
                      <a:pt x="623824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20" name="Freeform 20">
                <a:extLst>
                  <a:ext uri="{FF2B5EF4-FFF2-40B4-BE49-F238E27FC236}">
                    <a16:creationId xmlns:a16="http://schemas.microsoft.com/office/drawing/2014/main" id="{ECDC3BEA-EB6B-C927-5096-065AF9EED3EF}"/>
                  </a:ext>
                </a:extLst>
              </p:cNvPr>
              <p:cNvSpPr/>
              <p:nvPr/>
            </p:nvSpPr>
            <p:spPr>
              <a:xfrm>
                <a:off x="709549" y="63500"/>
                <a:ext cx="1000252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1000252" h="876300">
                    <a:moveTo>
                      <a:pt x="497713" y="305689"/>
                    </a:moveTo>
                    <a:lnTo>
                      <a:pt x="425831" y="522351"/>
                    </a:lnTo>
                    <a:lnTo>
                      <a:pt x="568198" y="522351"/>
                    </a:lnTo>
                    <a:close/>
                    <a:moveTo>
                      <a:pt x="345440" y="0"/>
                    </a:moveTo>
                    <a:lnTo>
                      <a:pt x="658622" y="0"/>
                    </a:lnTo>
                    <a:lnTo>
                      <a:pt x="1000252" y="876300"/>
                    </a:lnTo>
                    <a:lnTo>
                      <a:pt x="679577" y="876300"/>
                    </a:lnTo>
                    <a:lnTo>
                      <a:pt x="633857" y="747522"/>
                    </a:lnTo>
                    <a:lnTo>
                      <a:pt x="355346" y="747522"/>
                    </a:lnTo>
                    <a:lnTo>
                      <a:pt x="312039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21" name="Freeform 21">
                <a:extLst>
                  <a:ext uri="{FF2B5EF4-FFF2-40B4-BE49-F238E27FC236}">
                    <a16:creationId xmlns:a16="http://schemas.microsoft.com/office/drawing/2014/main" id="{12E20BDF-BAB2-614B-9377-831B31166E33}"/>
                  </a:ext>
                </a:extLst>
              </p:cNvPr>
              <p:cNvSpPr/>
              <p:nvPr/>
            </p:nvSpPr>
            <p:spPr>
              <a:xfrm>
                <a:off x="1771650" y="63500"/>
                <a:ext cx="587883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587883" h="876300">
                    <a:moveTo>
                      <a:pt x="0" y="0"/>
                    </a:moveTo>
                    <a:lnTo>
                      <a:pt x="297053" y="0"/>
                    </a:lnTo>
                    <a:lnTo>
                      <a:pt x="297053" y="622554"/>
                    </a:lnTo>
                    <a:lnTo>
                      <a:pt x="587883" y="622554"/>
                    </a:lnTo>
                    <a:lnTo>
                      <a:pt x="587883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22" name="Freeform 22">
                <a:extLst>
                  <a:ext uri="{FF2B5EF4-FFF2-40B4-BE49-F238E27FC236}">
                    <a16:creationId xmlns:a16="http://schemas.microsoft.com/office/drawing/2014/main" id="{E5DA91B8-432E-431D-866E-930BB798D62C}"/>
                  </a:ext>
                </a:extLst>
              </p:cNvPr>
              <p:cNvSpPr/>
              <p:nvPr/>
            </p:nvSpPr>
            <p:spPr>
              <a:xfrm>
                <a:off x="2375662" y="63500"/>
                <a:ext cx="725297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725297" h="876300">
                    <a:moveTo>
                      <a:pt x="509905" y="876300"/>
                    </a:moveTo>
                    <a:lnTo>
                      <a:pt x="215265" y="876300"/>
                    </a:lnTo>
                    <a:lnTo>
                      <a:pt x="215265" y="248793"/>
                    </a:lnTo>
                    <a:lnTo>
                      <a:pt x="0" y="248793"/>
                    </a:lnTo>
                    <a:lnTo>
                      <a:pt x="0" y="0"/>
                    </a:lnTo>
                    <a:lnTo>
                      <a:pt x="725297" y="0"/>
                    </a:lnTo>
                    <a:lnTo>
                      <a:pt x="725297" y="248793"/>
                    </a:lnTo>
                    <a:lnTo>
                      <a:pt x="509905" y="248793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23" name="Freeform 23">
                <a:extLst>
                  <a:ext uri="{FF2B5EF4-FFF2-40B4-BE49-F238E27FC236}">
                    <a16:creationId xmlns:a16="http://schemas.microsoft.com/office/drawing/2014/main" id="{9BEF85F8-00E3-9E19-9A48-F580FF672D4E}"/>
                  </a:ext>
                </a:extLst>
              </p:cNvPr>
              <p:cNvSpPr/>
              <p:nvPr/>
            </p:nvSpPr>
            <p:spPr>
              <a:xfrm>
                <a:off x="3192526" y="63500"/>
                <a:ext cx="829437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829437" h="876300">
                    <a:moveTo>
                      <a:pt x="534797" y="543433"/>
                    </a:moveTo>
                    <a:lnTo>
                      <a:pt x="294640" y="543433"/>
                    </a:lnTo>
                    <a:lnTo>
                      <a:pt x="294640" y="876300"/>
                    </a:lnTo>
                    <a:lnTo>
                      <a:pt x="0" y="876300"/>
                    </a:lnTo>
                    <a:lnTo>
                      <a:pt x="0" y="0"/>
                    </a:lnTo>
                    <a:lnTo>
                      <a:pt x="293370" y="0"/>
                    </a:lnTo>
                    <a:lnTo>
                      <a:pt x="293370" y="297053"/>
                    </a:lnTo>
                    <a:lnTo>
                      <a:pt x="533527" y="297053"/>
                    </a:lnTo>
                    <a:lnTo>
                      <a:pt x="533527" y="0"/>
                    </a:lnTo>
                    <a:lnTo>
                      <a:pt x="829437" y="0"/>
                    </a:lnTo>
                    <a:lnTo>
                      <a:pt x="829437" y="876300"/>
                    </a:lnTo>
                    <a:lnTo>
                      <a:pt x="534796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</p:grpSp>
        <p:grpSp>
          <p:nvGrpSpPr>
            <p:cNvPr id="24" name="Group 24">
              <a:extLst>
                <a:ext uri="{FF2B5EF4-FFF2-40B4-BE49-F238E27FC236}">
                  <a16:creationId xmlns:a16="http://schemas.microsoft.com/office/drawing/2014/main" id="{7E68C0AC-7FF0-DD9B-15DA-1CF5BAD8095D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1385402" y="972385"/>
              <a:ext cx="1342111" cy="177356"/>
              <a:chOff x="0" y="0"/>
              <a:chExt cx="5249482" cy="693699"/>
            </a:xfrm>
          </p:grpSpPr>
          <p:sp>
            <p:nvSpPr>
              <p:cNvPr id="25" name="Freeform 25">
                <a:extLst>
                  <a:ext uri="{FF2B5EF4-FFF2-40B4-BE49-F238E27FC236}">
                    <a16:creationId xmlns:a16="http://schemas.microsoft.com/office/drawing/2014/main" id="{097E2B66-4896-A301-6A23-DABABB69C03F}"/>
                  </a:ext>
                </a:extLst>
              </p:cNvPr>
              <p:cNvSpPr/>
              <p:nvPr/>
            </p:nvSpPr>
            <p:spPr>
              <a:xfrm>
                <a:off x="63500" y="63500"/>
                <a:ext cx="496824" cy="566801"/>
              </a:xfrm>
              <a:custGeom>
                <a:avLst/>
                <a:gdLst/>
                <a:ahLst/>
                <a:cxnLst/>
                <a:rect l="l" t="t" r="r" b="b"/>
                <a:pathLst>
                  <a:path w="496824" h="566801">
                    <a:moveTo>
                      <a:pt x="415163" y="140208"/>
                    </a:moveTo>
                    <a:cubicBezTo>
                      <a:pt x="400939" y="120904"/>
                      <a:pt x="382397" y="106807"/>
                      <a:pt x="359537" y="97917"/>
                    </a:cubicBezTo>
                    <a:cubicBezTo>
                      <a:pt x="336677" y="89027"/>
                      <a:pt x="314325" y="84582"/>
                      <a:pt x="292481" y="84582"/>
                    </a:cubicBezTo>
                    <a:cubicBezTo>
                      <a:pt x="264541" y="84582"/>
                      <a:pt x="239141" y="89662"/>
                      <a:pt x="216281" y="99822"/>
                    </a:cubicBezTo>
                    <a:cubicBezTo>
                      <a:pt x="193421" y="109982"/>
                      <a:pt x="173736" y="123952"/>
                      <a:pt x="157226" y="141732"/>
                    </a:cubicBezTo>
                    <a:cubicBezTo>
                      <a:pt x="140716" y="159512"/>
                      <a:pt x="128016" y="180340"/>
                      <a:pt x="119126" y="204216"/>
                    </a:cubicBezTo>
                    <a:cubicBezTo>
                      <a:pt x="110236" y="228092"/>
                      <a:pt x="105791" y="254000"/>
                      <a:pt x="105791" y="281940"/>
                    </a:cubicBezTo>
                    <a:cubicBezTo>
                      <a:pt x="105791" y="311404"/>
                      <a:pt x="110109" y="338328"/>
                      <a:pt x="118745" y="362712"/>
                    </a:cubicBezTo>
                    <a:cubicBezTo>
                      <a:pt x="127381" y="387096"/>
                      <a:pt x="139700" y="407924"/>
                      <a:pt x="155829" y="425450"/>
                    </a:cubicBezTo>
                    <a:cubicBezTo>
                      <a:pt x="171958" y="442976"/>
                      <a:pt x="191008" y="456565"/>
                      <a:pt x="213360" y="466217"/>
                    </a:cubicBezTo>
                    <a:cubicBezTo>
                      <a:pt x="235712" y="475869"/>
                      <a:pt x="260858" y="480695"/>
                      <a:pt x="288798" y="480695"/>
                    </a:cubicBezTo>
                    <a:cubicBezTo>
                      <a:pt x="317754" y="480695"/>
                      <a:pt x="343408" y="474980"/>
                      <a:pt x="365760" y="463550"/>
                    </a:cubicBezTo>
                    <a:cubicBezTo>
                      <a:pt x="388112" y="452120"/>
                      <a:pt x="406146" y="437007"/>
                      <a:pt x="419862" y="418211"/>
                    </a:cubicBezTo>
                    <a:lnTo>
                      <a:pt x="496824" y="472313"/>
                    </a:lnTo>
                    <a:cubicBezTo>
                      <a:pt x="472948" y="502285"/>
                      <a:pt x="443738" y="525526"/>
                      <a:pt x="409194" y="542036"/>
                    </a:cubicBezTo>
                    <a:cubicBezTo>
                      <a:pt x="374650" y="558546"/>
                      <a:pt x="334264" y="566801"/>
                      <a:pt x="288036" y="566801"/>
                    </a:cubicBezTo>
                    <a:cubicBezTo>
                      <a:pt x="245872" y="566801"/>
                      <a:pt x="207137" y="559816"/>
                      <a:pt x="171958" y="545846"/>
                    </a:cubicBezTo>
                    <a:cubicBezTo>
                      <a:pt x="136779" y="531876"/>
                      <a:pt x="106299" y="512318"/>
                      <a:pt x="80899" y="487172"/>
                    </a:cubicBezTo>
                    <a:cubicBezTo>
                      <a:pt x="55499" y="462026"/>
                      <a:pt x="35687" y="432181"/>
                      <a:pt x="21463" y="397256"/>
                    </a:cubicBezTo>
                    <a:cubicBezTo>
                      <a:pt x="7239" y="362331"/>
                      <a:pt x="0" y="323977"/>
                      <a:pt x="0" y="281813"/>
                    </a:cubicBezTo>
                    <a:cubicBezTo>
                      <a:pt x="0" y="238633"/>
                      <a:pt x="7493" y="199644"/>
                      <a:pt x="22479" y="164846"/>
                    </a:cubicBezTo>
                    <a:cubicBezTo>
                      <a:pt x="37465" y="130048"/>
                      <a:pt x="58039" y="100457"/>
                      <a:pt x="84201" y="76073"/>
                    </a:cubicBezTo>
                    <a:cubicBezTo>
                      <a:pt x="110363" y="51689"/>
                      <a:pt x="141224" y="32893"/>
                      <a:pt x="176784" y="19685"/>
                    </a:cubicBezTo>
                    <a:cubicBezTo>
                      <a:pt x="212344" y="6477"/>
                      <a:pt x="250825" y="0"/>
                      <a:pt x="292481" y="0"/>
                    </a:cubicBezTo>
                    <a:cubicBezTo>
                      <a:pt x="309753" y="0"/>
                      <a:pt x="327787" y="1651"/>
                      <a:pt x="346583" y="4953"/>
                    </a:cubicBezTo>
                    <a:cubicBezTo>
                      <a:pt x="365379" y="8255"/>
                      <a:pt x="383413" y="13335"/>
                      <a:pt x="400685" y="20193"/>
                    </a:cubicBezTo>
                    <a:cubicBezTo>
                      <a:pt x="417957" y="27051"/>
                      <a:pt x="434213" y="35560"/>
                      <a:pt x="449453" y="45720"/>
                    </a:cubicBezTo>
                    <a:cubicBezTo>
                      <a:pt x="464693" y="55880"/>
                      <a:pt x="477647" y="68072"/>
                      <a:pt x="488315" y="82296"/>
                    </a:cubicBezTo>
                    <a:close/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26" name="Freeform 26">
                <a:extLst>
                  <a:ext uri="{FF2B5EF4-FFF2-40B4-BE49-F238E27FC236}">
                    <a16:creationId xmlns:a16="http://schemas.microsoft.com/office/drawing/2014/main" id="{019B4673-F370-2EA6-8F3E-C44309571ECC}"/>
                  </a:ext>
                </a:extLst>
              </p:cNvPr>
              <p:cNvSpPr/>
              <p:nvPr/>
            </p:nvSpPr>
            <p:spPr>
              <a:xfrm>
                <a:off x="591947" y="63500"/>
                <a:ext cx="579882" cy="566928"/>
              </a:xfrm>
              <a:custGeom>
                <a:avLst/>
                <a:gdLst/>
                <a:ahLst/>
                <a:cxnLst/>
                <a:rect l="l" t="t" r="r" b="b"/>
                <a:pathLst>
                  <a:path w="579882" h="566928">
                    <a:moveTo>
                      <a:pt x="104521" y="281813"/>
                    </a:moveTo>
                    <a:cubicBezTo>
                      <a:pt x="104521" y="310769"/>
                      <a:pt x="108966" y="337312"/>
                      <a:pt x="117856" y="361442"/>
                    </a:cubicBezTo>
                    <a:cubicBezTo>
                      <a:pt x="126746" y="385572"/>
                      <a:pt x="139446" y="406527"/>
                      <a:pt x="155956" y="424307"/>
                    </a:cubicBezTo>
                    <a:cubicBezTo>
                      <a:pt x="172466" y="442087"/>
                      <a:pt x="192024" y="455930"/>
                      <a:pt x="214630" y="465836"/>
                    </a:cubicBezTo>
                    <a:cubicBezTo>
                      <a:pt x="237236" y="475742"/>
                      <a:pt x="262255" y="480695"/>
                      <a:pt x="289687" y="480695"/>
                    </a:cubicBezTo>
                    <a:cubicBezTo>
                      <a:pt x="317119" y="480695"/>
                      <a:pt x="342265" y="475742"/>
                      <a:pt x="365125" y="465836"/>
                    </a:cubicBezTo>
                    <a:cubicBezTo>
                      <a:pt x="387985" y="455930"/>
                      <a:pt x="407543" y="442087"/>
                      <a:pt x="424053" y="424307"/>
                    </a:cubicBezTo>
                    <a:cubicBezTo>
                      <a:pt x="440563" y="406527"/>
                      <a:pt x="453263" y="385572"/>
                      <a:pt x="462153" y="361442"/>
                    </a:cubicBezTo>
                    <a:cubicBezTo>
                      <a:pt x="471043" y="337312"/>
                      <a:pt x="475488" y="310769"/>
                      <a:pt x="475488" y="281813"/>
                    </a:cubicBezTo>
                    <a:cubicBezTo>
                      <a:pt x="475488" y="253873"/>
                      <a:pt x="471043" y="227965"/>
                      <a:pt x="462153" y="204089"/>
                    </a:cubicBezTo>
                    <a:cubicBezTo>
                      <a:pt x="453263" y="180213"/>
                      <a:pt x="440690" y="159385"/>
                      <a:pt x="424434" y="141605"/>
                    </a:cubicBezTo>
                    <a:cubicBezTo>
                      <a:pt x="408178" y="123825"/>
                      <a:pt x="388620" y="109855"/>
                      <a:pt x="365760" y="99695"/>
                    </a:cubicBezTo>
                    <a:cubicBezTo>
                      <a:pt x="342900" y="89535"/>
                      <a:pt x="317500" y="84455"/>
                      <a:pt x="289560" y="84455"/>
                    </a:cubicBezTo>
                    <a:cubicBezTo>
                      <a:pt x="261620" y="84455"/>
                      <a:pt x="236347" y="89535"/>
                      <a:pt x="213741" y="99695"/>
                    </a:cubicBezTo>
                    <a:cubicBezTo>
                      <a:pt x="191135" y="109855"/>
                      <a:pt x="171704" y="123825"/>
                      <a:pt x="155448" y="141605"/>
                    </a:cubicBezTo>
                    <a:cubicBezTo>
                      <a:pt x="139192" y="159385"/>
                      <a:pt x="126619" y="180213"/>
                      <a:pt x="117729" y="204089"/>
                    </a:cubicBezTo>
                    <a:cubicBezTo>
                      <a:pt x="108839" y="227965"/>
                      <a:pt x="104394" y="253873"/>
                      <a:pt x="104394" y="281813"/>
                    </a:cubicBezTo>
                    <a:moveTo>
                      <a:pt x="0" y="281813"/>
                    </a:moveTo>
                    <a:cubicBezTo>
                      <a:pt x="0" y="238633"/>
                      <a:pt x="7239" y="199644"/>
                      <a:pt x="21717" y="164846"/>
                    </a:cubicBezTo>
                    <a:cubicBezTo>
                      <a:pt x="36195" y="130048"/>
                      <a:pt x="56261" y="100457"/>
                      <a:pt x="81915" y="76073"/>
                    </a:cubicBezTo>
                    <a:cubicBezTo>
                      <a:pt x="107569" y="51689"/>
                      <a:pt x="138049" y="32893"/>
                      <a:pt x="173355" y="19685"/>
                    </a:cubicBezTo>
                    <a:cubicBezTo>
                      <a:pt x="208661" y="6477"/>
                      <a:pt x="247269" y="0"/>
                      <a:pt x="288925" y="0"/>
                    </a:cubicBezTo>
                    <a:cubicBezTo>
                      <a:pt x="331089" y="0"/>
                      <a:pt x="369951" y="6604"/>
                      <a:pt x="405511" y="19812"/>
                    </a:cubicBezTo>
                    <a:cubicBezTo>
                      <a:pt x="441071" y="33020"/>
                      <a:pt x="471678" y="51816"/>
                      <a:pt x="497586" y="76200"/>
                    </a:cubicBezTo>
                    <a:cubicBezTo>
                      <a:pt x="523494" y="100584"/>
                      <a:pt x="543687" y="130175"/>
                      <a:pt x="558165" y="164973"/>
                    </a:cubicBezTo>
                    <a:cubicBezTo>
                      <a:pt x="572643" y="199771"/>
                      <a:pt x="579882" y="238760"/>
                      <a:pt x="579882" y="281940"/>
                    </a:cubicBezTo>
                    <a:cubicBezTo>
                      <a:pt x="579882" y="324104"/>
                      <a:pt x="572643" y="362585"/>
                      <a:pt x="558165" y="397383"/>
                    </a:cubicBezTo>
                    <a:cubicBezTo>
                      <a:pt x="543687" y="432181"/>
                      <a:pt x="523494" y="462153"/>
                      <a:pt x="497586" y="487299"/>
                    </a:cubicBezTo>
                    <a:cubicBezTo>
                      <a:pt x="471678" y="512445"/>
                      <a:pt x="440944" y="532003"/>
                      <a:pt x="405384" y="545973"/>
                    </a:cubicBezTo>
                    <a:cubicBezTo>
                      <a:pt x="369824" y="559943"/>
                      <a:pt x="330962" y="566928"/>
                      <a:pt x="288798" y="566928"/>
                    </a:cubicBezTo>
                    <a:cubicBezTo>
                      <a:pt x="247142" y="566928"/>
                      <a:pt x="208661" y="559943"/>
                      <a:pt x="173355" y="545973"/>
                    </a:cubicBezTo>
                    <a:cubicBezTo>
                      <a:pt x="138049" y="532003"/>
                      <a:pt x="107569" y="512445"/>
                      <a:pt x="81915" y="487299"/>
                    </a:cubicBezTo>
                    <a:cubicBezTo>
                      <a:pt x="56261" y="462153"/>
                      <a:pt x="36195" y="432181"/>
                      <a:pt x="21717" y="397383"/>
                    </a:cubicBezTo>
                    <a:cubicBezTo>
                      <a:pt x="7239" y="362585"/>
                      <a:pt x="0" y="324104"/>
                      <a:pt x="0" y="281940"/>
                    </a:cubicBezTo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27" name="Freeform 27">
                <a:extLst>
                  <a:ext uri="{FF2B5EF4-FFF2-40B4-BE49-F238E27FC236}">
                    <a16:creationId xmlns:a16="http://schemas.microsoft.com/office/drawing/2014/main" id="{F3B76593-0E37-44F9-52C0-971E590DF3D8}"/>
                  </a:ext>
                </a:extLst>
              </p:cNvPr>
              <p:cNvSpPr/>
              <p:nvPr/>
            </p:nvSpPr>
            <p:spPr>
              <a:xfrm>
                <a:off x="1264793" y="77216"/>
                <a:ext cx="475234" cy="539242"/>
              </a:xfrm>
              <a:custGeom>
                <a:avLst/>
                <a:gdLst/>
                <a:ahLst/>
                <a:cxnLst/>
                <a:rect l="l" t="t" r="r" b="b"/>
                <a:pathLst>
                  <a:path w="475234" h="539242">
                    <a:moveTo>
                      <a:pt x="0" y="0"/>
                    </a:moveTo>
                    <a:lnTo>
                      <a:pt x="127127" y="0"/>
                    </a:lnTo>
                    <a:lnTo>
                      <a:pt x="377698" y="403733"/>
                    </a:lnTo>
                    <a:lnTo>
                      <a:pt x="379222" y="403733"/>
                    </a:lnTo>
                    <a:lnTo>
                      <a:pt x="379222" y="0"/>
                    </a:lnTo>
                    <a:lnTo>
                      <a:pt x="475234" y="0"/>
                    </a:lnTo>
                    <a:lnTo>
                      <a:pt x="475234" y="539242"/>
                    </a:lnTo>
                    <a:lnTo>
                      <a:pt x="353314" y="539242"/>
                    </a:lnTo>
                    <a:lnTo>
                      <a:pt x="97409" y="122682"/>
                    </a:lnTo>
                    <a:lnTo>
                      <a:pt x="95885" y="122682"/>
                    </a:lnTo>
                    <a:lnTo>
                      <a:pt x="95885" y="539242"/>
                    </a:lnTo>
                    <a:lnTo>
                      <a:pt x="0" y="539242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28" name="Freeform 28">
                <a:extLst>
                  <a:ext uri="{FF2B5EF4-FFF2-40B4-BE49-F238E27FC236}">
                    <a16:creationId xmlns:a16="http://schemas.microsoft.com/office/drawing/2014/main" id="{BD931597-2E38-9A48-13B8-8C22B15B031E}"/>
                  </a:ext>
                </a:extLst>
              </p:cNvPr>
              <p:cNvSpPr/>
              <p:nvPr/>
            </p:nvSpPr>
            <p:spPr>
              <a:xfrm>
                <a:off x="1791081" y="77216"/>
                <a:ext cx="512572" cy="539242"/>
              </a:xfrm>
              <a:custGeom>
                <a:avLst/>
                <a:gdLst/>
                <a:ahLst/>
                <a:cxnLst/>
                <a:rect l="l" t="t" r="r" b="b"/>
                <a:pathLst>
                  <a:path w="512572" h="539242">
                    <a:moveTo>
                      <a:pt x="0" y="0"/>
                    </a:moveTo>
                    <a:lnTo>
                      <a:pt x="107442" y="0"/>
                    </a:lnTo>
                    <a:lnTo>
                      <a:pt x="255905" y="415163"/>
                    </a:lnTo>
                    <a:lnTo>
                      <a:pt x="258953" y="415163"/>
                    </a:lnTo>
                    <a:lnTo>
                      <a:pt x="409067" y="0"/>
                    </a:lnTo>
                    <a:lnTo>
                      <a:pt x="512572" y="0"/>
                    </a:lnTo>
                    <a:lnTo>
                      <a:pt x="296291" y="539242"/>
                    </a:lnTo>
                    <a:lnTo>
                      <a:pt x="213233" y="539242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29" name="Freeform 29">
                <a:extLst>
                  <a:ext uri="{FF2B5EF4-FFF2-40B4-BE49-F238E27FC236}">
                    <a16:creationId xmlns:a16="http://schemas.microsoft.com/office/drawing/2014/main" id="{EA89E602-66B0-1555-8AF5-DEAD334F78CC}"/>
                  </a:ext>
                </a:extLst>
              </p:cNvPr>
              <p:cNvSpPr/>
              <p:nvPr/>
            </p:nvSpPr>
            <p:spPr>
              <a:xfrm>
                <a:off x="2355469" y="77216"/>
                <a:ext cx="370967" cy="539496"/>
              </a:xfrm>
              <a:custGeom>
                <a:avLst/>
                <a:gdLst/>
                <a:ahLst/>
                <a:cxnLst/>
                <a:rect l="l" t="t" r="r" b="b"/>
                <a:pathLst>
                  <a:path w="370967" h="539496">
                    <a:moveTo>
                      <a:pt x="0" y="0"/>
                    </a:moveTo>
                    <a:lnTo>
                      <a:pt x="357251" y="0"/>
                    </a:lnTo>
                    <a:lnTo>
                      <a:pt x="357251" y="83820"/>
                    </a:lnTo>
                    <a:lnTo>
                      <a:pt x="96012" y="83820"/>
                    </a:lnTo>
                    <a:lnTo>
                      <a:pt x="96012" y="220980"/>
                    </a:lnTo>
                    <a:lnTo>
                      <a:pt x="343535" y="220980"/>
                    </a:lnTo>
                    <a:lnTo>
                      <a:pt x="343535" y="301752"/>
                    </a:lnTo>
                    <a:lnTo>
                      <a:pt x="96012" y="301752"/>
                    </a:lnTo>
                    <a:lnTo>
                      <a:pt x="96012" y="454152"/>
                    </a:lnTo>
                    <a:lnTo>
                      <a:pt x="370967" y="454152"/>
                    </a:lnTo>
                    <a:lnTo>
                      <a:pt x="370967" y="539496"/>
                    </a:lnTo>
                    <a:lnTo>
                      <a:pt x="0" y="539496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30" name="Freeform 30">
                <a:extLst>
                  <a:ext uri="{FF2B5EF4-FFF2-40B4-BE49-F238E27FC236}">
                    <a16:creationId xmlns:a16="http://schemas.microsoft.com/office/drawing/2014/main" id="{FBCC4EE0-2E38-238F-F6CA-E6E51A6BBE6E}"/>
                  </a:ext>
                </a:extLst>
              </p:cNvPr>
              <p:cNvSpPr/>
              <p:nvPr/>
            </p:nvSpPr>
            <p:spPr>
              <a:xfrm>
                <a:off x="2820797" y="77216"/>
                <a:ext cx="475488" cy="539242"/>
              </a:xfrm>
              <a:custGeom>
                <a:avLst/>
                <a:gdLst/>
                <a:ahLst/>
                <a:cxnLst/>
                <a:rect l="l" t="t" r="r" b="b"/>
                <a:pathLst>
                  <a:path w="475488" h="539242">
                    <a:moveTo>
                      <a:pt x="127" y="0"/>
                    </a:moveTo>
                    <a:lnTo>
                      <a:pt x="127381" y="0"/>
                    </a:lnTo>
                    <a:lnTo>
                      <a:pt x="377952" y="403733"/>
                    </a:lnTo>
                    <a:lnTo>
                      <a:pt x="379476" y="403733"/>
                    </a:lnTo>
                    <a:lnTo>
                      <a:pt x="379476" y="0"/>
                    </a:lnTo>
                    <a:lnTo>
                      <a:pt x="475488" y="0"/>
                    </a:lnTo>
                    <a:lnTo>
                      <a:pt x="475488" y="539242"/>
                    </a:lnTo>
                    <a:lnTo>
                      <a:pt x="353568" y="539242"/>
                    </a:lnTo>
                    <a:lnTo>
                      <a:pt x="97536" y="122682"/>
                    </a:lnTo>
                    <a:lnTo>
                      <a:pt x="96012" y="122682"/>
                    </a:lnTo>
                    <a:lnTo>
                      <a:pt x="96012" y="539242"/>
                    </a:lnTo>
                    <a:lnTo>
                      <a:pt x="0" y="539242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31" name="Freeform 31">
                <a:extLst>
                  <a:ext uri="{FF2B5EF4-FFF2-40B4-BE49-F238E27FC236}">
                    <a16:creationId xmlns:a16="http://schemas.microsoft.com/office/drawing/2014/main" id="{26AA8D24-18CF-FC02-DB31-7EE10C4E4F92}"/>
                  </a:ext>
                </a:extLst>
              </p:cNvPr>
              <p:cNvSpPr/>
              <p:nvPr/>
            </p:nvSpPr>
            <p:spPr>
              <a:xfrm>
                <a:off x="3357880" y="77216"/>
                <a:ext cx="426593" cy="539242"/>
              </a:xfrm>
              <a:custGeom>
                <a:avLst/>
                <a:gdLst/>
                <a:ahLst/>
                <a:cxnLst/>
                <a:rect l="l" t="t" r="r" b="b"/>
                <a:pathLst>
                  <a:path w="426593" h="539242">
                    <a:moveTo>
                      <a:pt x="165227" y="83820"/>
                    </a:moveTo>
                    <a:lnTo>
                      <a:pt x="0" y="83820"/>
                    </a:lnTo>
                    <a:lnTo>
                      <a:pt x="0" y="0"/>
                    </a:lnTo>
                    <a:lnTo>
                      <a:pt x="426593" y="0"/>
                    </a:lnTo>
                    <a:lnTo>
                      <a:pt x="426593" y="83820"/>
                    </a:lnTo>
                    <a:lnTo>
                      <a:pt x="261239" y="83820"/>
                    </a:lnTo>
                    <a:lnTo>
                      <a:pt x="261239" y="539242"/>
                    </a:lnTo>
                    <a:lnTo>
                      <a:pt x="165227" y="539242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32" name="Freeform 32">
                <a:extLst>
                  <a:ext uri="{FF2B5EF4-FFF2-40B4-BE49-F238E27FC236}">
                    <a16:creationId xmlns:a16="http://schemas.microsoft.com/office/drawing/2014/main" id="{E2830E2B-B0BB-1723-C089-8341A32FA935}"/>
                  </a:ext>
                </a:extLst>
              </p:cNvPr>
              <p:cNvSpPr/>
              <p:nvPr/>
            </p:nvSpPr>
            <p:spPr>
              <a:xfrm>
                <a:off x="3847719" y="77216"/>
                <a:ext cx="96012" cy="539242"/>
              </a:xfrm>
              <a:custGeom>
                <a:avLst/>
                <a:gdLst/>
                <a:ahLst/>
                <a:cxnLst/>
                <a:rect l="l" t="t" r="r" b="b"/>
                <a:pathLst>
                  <a:path w="96012" h="539242">
                    <a:moveTo>
                      <a:pt x="0" y="0"/>
                    </a:moveTo>
                    <a:lnTo>
                      <a:pt x="96012" y="0"/>
                    </a:lnTo>
                    <a:lnTo>
                      <a:pt x="96012" y="539242"/>
                    </a:lnTo>
                    <a:lnTo>
                      <a:pt x="0" y="539242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33" name="Freeform 33">
                <a:extLst>
                  <a:ext uri="{FF2B5EF4-FFF2-40B4-BE49-F238E27FC236}">
                    <a16:creationId xmlns:a16="http://schemas.microsoft.com/office/drawing/2014/main" id="{E29E962B-0E63-C5DD-D68F-4751DE5FC42A}"/>
                  </a:ext>
                </a:extLst>
              </p:cNvPr>
              <p:cNvSpPr/>
              <p:nvPr/>
            </p:nvSpPr>
            <p:spPr>
              <a:xfrm>
                <a:off x="4037965" y="63500"/>
                <a:ext cx="579755" cy="566928"/>
              </a:xfrm>
              <a:custGeom>
                <a:avLst/>
                <a:gdLst/>
                <a:ahLst/>
                <a:cxnLst/>
                <a:rect l="l" t="t" r="r" b="b"/>
                <a:pathLst>
                  <a:path w="579755" h="566928">
                    <a:moveTo>
                      <a:pt x="104521" y="281813"/>
                    </a:moveTo>
                    <a:cubicBezTo>
                      <a:pt x="104521" y="310769"/>
                      <a:pt x="108966" y="337312"/>
                      <a:pt x="117856" y="361442"/>
                    </a:cubicBezTo>
                    <a:cubicBezTo>
                      <a:pt x="126746" y="385572"/>
                      <a:pt x="139446" y="406527"/>
                      <a:pt x="155956" y="424307"/>
                    </a:cubicBezTo>
                    <a:cubicBezTo>
                      <a:pt x="172466" y="442087"/>
                      <a:pt x="192024" y="455930"/>
                      <a:pt x="214630" y="465836"/>
                    </a:cubicBezTo>
                    <a:cubicBezTo>
                      <a:pt x="237236" y="475742"/>
                      <a:pt x="262255" y="480695"/>
                      <a:pt x="289687" y="480695"/>
                    </a:cubicBezTo>
                    <a:cubicBezTo>
                      <a:pt x="317119" y="480695"/>
                      <a:pt x="342265" y="475742"/>
                      <a:pt x="365125" y="465836"/>
                    </a:cubicBezTo>
                    <a:cubicBezTo>
                      <a:pt x="387985" y="455930"/>
                      <a:pt x="407670" y="442087"/>
                      <a:pt x="424180" y="424307"/>
                    </a:cubicBezTo>
                    <a:cubicBezTo>
                      <a:pt x="440690" y="406527"/>
                      <a:pt x="453390" y="385572"/>
                      <a:pt x="462280" y="361442"/>
                    </a:cubicBezTo>
                    <a:cubicBezTo>
                      <a:pt x="471170" y="337312"/>
                      <a:pt x="475615" y="310769"/>
                      <a:pt x="475615" y="281813"/>
                    </a:cubicBezTo>
                    <a:cubicBezTo>
                      <a:pt x="475615" y="253873"/>
                      <a:pt x="471169" y="227965"/>
                      <a:pt x="462280" y="204089"/>
                    </a:cubicBezTo>
                    <a:cubicBezTo>
                      <a:pt x="453390" y="180213"/>
                      <a:pt x="440817" y="159385"/>
                      <a:pt x="424561" y="141605"/>
                    </a:cubicBezTo>
                    <a:cubicBezTo>
                      <a:pt x="408305" y="123825"/>
                      <a:pt x="388747" y="109855"/>
                      <a:pt x="365887" y="99695"/>
                    </a:cubicBezTo>
                    <a:cubicBezTo>
                      <a:pt x="343027" y="89535"/>
                      <a:pt x="317627" y="84455"/>
                      <a:pt x="289687" y="84455"/>
                    </a:cubicBezTo>
                    <a:cubicBezTo>
                      <a:pt x="261747" y="84455"/>
                      <a:pt x="236474" y="89535"/>
                      <a:pt x="213868" y="99695"/>
                    </a:cubicBezTo>
                    <a:cubicBezTo>
                      <a:pt x="191262" y="109855"/>
                      <a:pt x="171831" y="123825"/>
                      <a:pt x="155575" y="141605"/>
                    </a:cubicBezTo>
                    <a:cubicBezTo>
                      <a:pt x="139319" y="159385"/>
                      <a:pt x="126746" y="180213"/>
                      <a:pt x="117856" y="204089"/>
                    </a:cubicBezTo>
                    <a:cubicBezTo>
                      <a:pt x="108966" y="227965"/>
                      <a:pt x="104521" y="253873"/>
                      <a:pt x="104521" y="281813"/>
                    </a:cubicBezTo>
                    <a:moveTo>
                      <a:pt x="127" y="281813"/>
                    </a:moveTo>
                    <a:cubicBezTo>
                      <a:pt x="127" y="238633"/>
                      <a:pt x="7366" y="199644"/>
                      <a:pt x="21844" y="164846"/>
                    </a:cubicBezTo>
                    <a:cubicBezTo>
                      <a:pt x="36322" y="130048"/>
                      <a:pt x="56388" y="100457"/>
                      <a:pt x="82042" y="76073"/>
                    </a:cubicBezTo>
                    <a:cubicBezTo>
                      <a:pt x="107696" y="51689"/>
                      <a:pt x="138176" y="32893"/>
                      <a:pt x="173482" y="19685"/>
                    </a:cubicBezTo>
                    <a:cubicBezTo>
                      <a:pt x="208788" y="6477"/>
                      <a:pt x="247142" y="0"/>
                      <a:pt x="288798" y="0"/>
                    </a:cubicBezTo>
                    <a:cubicBezTo>
                      <a:pt x="330962" y="0"/>
                      <a:pt x="369824" y="6604"/>
                      <a:pt x="405257" y="19812"/>
                    </a:cubicBezTo>
                    <a:cubicBezTo>
                      <a:pt x="440690" y="33020"/>
                      <a:pt x="471551" y="51816"/>
                      <a:pt x="497459" y="76200"/>
                    </a:cubicBezTo>
                    <a:cubicBezTo>
                      <a:pt x="523367" y="100584"/>
                      <a:pt x="543560" y="130175"/>
                      <a:pt x="558038" y="164973"/>
                    </a:cubicBezTo>
                    <a:cubicBezTo>
                      <a:pt x="572516" y="199771"/>
                      <a:pt x="579755" y="238760"/>
                      <a:pt x="579755" y="281940"/>
                    </a:cubicBezTo>
                    <a:cubicBezTo>
                      <a:pt x="579755" y="324104"/>
                      <a:pt x="572516" y="362585"/>
                      <a:pt x="558038" y="397383"/>
                    </a:cubicBezTo>
                    <a:cubicBezTo>
                      <a:pt x="543560" y="432181"/>
                      <a:pt x="523367" y="462153"/>
                      <a:pt x="497459" y="487299"/>
                    </a:cubicBezTo>
                    <a:cubicBezTo>
                      <a:pt x="471552" y="512445"/>
                      <a:pt x="440817" y="532003"/>
                      <a:pt x="405257" y="545973"/>
                    </a:cubicBezTo>
                    <a:cubicBezTo>
                      <a:pt x="369697" y="559943"/>
                      <a:pt x="330962" y="566928"/>
                      <a:pt x="288798" y="566928"/>
                    </a:cubicBezTo>
                    <a:cubicBezTo>
                      <a:pt x="247142" y="566928"/>
                      <a:pt x="208661" y="559943"/>
                      <a:pt x="173355" y="545973"/>
                    </a:cubicBezTo>
                    <a:cubicBezTo>
                      <a:pt x="138049" y="532003"/>
                      <a:pt x="107569" y="512445"/>
                      <a:pt x="81915" y="487299"/>
                    </a:cubicBezTo>
                    <a:cubicBezTo>
                      <a:pt x="56261" y="462153"/>
                      <a:pt x="36195" y="432181"/>
                      <a:pt x="21717" y="397383"/>
                    </a:cubicBezTo>
                    <a:cubicBezTo>
                      <a:pt x="7239" y="362585"/>
                      <a:pt x="0" y="324104"/>
                      <a:pt x="0" y="281940"/>
                    </a:cubicBezTo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34" name="Freeform 34">
                <a:extLst>
                  <a:ext uri="{FF2B5EF4-FFF2-40B4-BE49-F238E27FC236}">
                    <a16:creationId xmlns:a16="http://schemas.microsoft.com/office/drawing/2014/main" id="{F2E911F0-0348-0264-9268-2FC5A830B735}"/>
                  </a:ext>
                </a:extLst>
              </p:cNvPr>
              <p:cNvSpPr/>
              <p:nvPr/>
            </p:nvSpPr>
            <p:spPr>
              <a:xfrm>
                <a:off x="4710684" y="77216"/>
                <a:ext cx="475361" cy="539242"/>
              </a:xfrm>
              <a:custGeom>
                <a:avLst/>
                <a:gdLst/>
                <a:ahLst/>
                <a:cxnLst/>
                <a:rect l="l" t="t" r="r" b="b"/>
                <a:pathLst>
                  <a:path w="475361" h="539242">
                    <a:moveTo>
                      <a:pt x="0" y="0"/>
                    </a:moveTo>
                    <a:lnTo>
                      <a:pt x="127254" y="0"/>
                    </a:lnTo>
                    <a:lnTo>
                      <a:pt x="377825" y="403733"/>
                    </a:lnTo>
                    <a:lnTo>
                      <a:pt x="379349" y="403733"/>
                    </a:lnTo>
                    <a:lnTo>
                      <a:pt x="379349" y="0"/>
                    </a:lnTo>
                    <a:lnTo>
                      <a:pt x="475361" y="0"/>
                    </a:lnTo>
                    <a:lnTo>
                      <a:pt x="475361" y="539242"/>
                    </a:lnTo>
                    <a:lnTo>
                      <a:pt x="353441" y="539242"/>
                    </a:lnTo>
                    <a:lnTo>
                      <a:pt x="97536" y="122682"/>
                    </a:lnTo>
                    <a:lnTo>
                      <a:pt x="96012" y="122682"/>
                    </a:lnTo>
                    <a:lnTo>
                      <a:pt x="96012" y="539242"/>
                    </a:lnTo>
                    <a:lnTo>
                      <a:pt x="0" y="539242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</p:grpSp>
        <p:grpSp>
          <p:nvGrpSpPr>
            <p:cNvPr id="35" name="Group 35">
              <a:extLst>
                <a:ext uri="{FF2B5EF4-FFF2-40B4-BE49-F238E27FC236}">
                  <a16:creationId xmlns:a16="http://schemas.microsoft.com/office/drawing/2014/main" id="{C0724A78-C7C6-443A-26CF-FE6751870E0B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2786647" y="969061"/>
              <a:ext cx="19854" cy="194739"/>
              <a:chOff x="0" y="0"/>
              <a:chExt cx="77660" cy="761695"/>
            </a:xfrm>
          </p:grpSpPr>
          <p:sp>
            <p:nvSpPr>
              <p:cNvPr id="36" name="Freeform 36">
                <a:extLst>
                  <a:ext uri="{FF2B5EF4-FFF2-40B4-BE49-F238E27FC236}">
                    <a16:creationId xmlns:a16="http://schemas.microsoft.com/office/drawing/2014/main" id="{1F0F091D-3FEE-2843-6F26-21DB1BA3FE63}"/>
                  </a:ext>
                </a:extLst>
              </p:cNvPr>
              <p:cNvSpPr/>
              <p:nvPr/>
            </p:nvSpPr>
            <p:spPr>
              <a:xfrm>
                <a:off x="0" y="0"/>
                <a:ext cx="77597" cy="761746"/>
              </a:xfrm>
              <a:custGeom>
                <a:avLst/>
                <a:gdLst/>
                <a:ahLst/>
                <a:cxnLst/>
                <a:rect l="l" t="t" r="r" b="b"/>
                <a:pathLst>
                  <a:path w="77597" h="761746">
                    <a:moveTo>
                      <a:pt x="77597" y="761746"/>
                    </a:moveTo>
                    <a:lnTo>
                      <a:pt x="0" y="761746"/>
                    </a:lnTo>
                    <a:lnTo>
                      <a:pt x="0" y="0"/>
                    </a:lnTo>
                    <a:lnTo>
                      <a:pt x="77597" y="0"/>
                    </a:lnTo>
                    <a:close/>
                  </a:path>
                </a:pathLst>
              </a:custGeom>
              <a:solidFill>
                <a:srgbClr val="090F10"/>
              </a:solidFill>
            </p:spPr>
          </p:sp>
        </p:grpSp>
        <p:grpSp>
          <p:nvGrpSpPr>
            <p:cNvPr id="37" name="Group 37">
              <a:extLst>
                <a:ext uri="{FF2B5EF4-FFF2-40B4-BE49-F238E27FC236}">
                  <a16:creationId xmlns:a16="http://schemas.microsoft.com/office/drawing/2014/main" id="{2909DCBB-85FA-E033-B169-F821EAEA0C41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2252006" y="651465"/>
              <a:ext cx="787540" cy="256520"/>
              <a:chOff x="0" y="0"/>
              <a:chExt cx="3080360" cy="1003338"/>
            </a:xfrm>
          </p:grpSpPr>
          <p:sp>
            <p:nvSpPr>
              <p:cNvPr id="38" name="Freeform 38">
                <a:extLst>
                  <a:ext uri="{FF2B5EF4-FFF2-40B4-BE49-F238E27FC236}">
                    <a16:creationId xmlns:a16="http://schemas.microsoft.com/office/drawing/2014/main" id="{FF23485B-6C60-4D7D-29A6-84DAAC318B52}"/>
                  </a:ext>
                </a:extLst>
              </p:cNvPr>
              <p:cNvSpPr/>
              <p:nvPr/>
            </p:nvSpPr>
            <p:spPr>
              <a:xfrm>
                <a:off x="63500" y="63500"/>
                <a:ext cx="800862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800862" h="876300">
                    <a:moveTo>
                      <a:pt x="283464" y="370078"/>
                    </a:moveTo>
                    <a:lnTo>
                      <a:pt x="341122" y="370078"/>
                    </a:lnTo>
                    <a:cubicBezTo>
                      <a:pt x="350901" y="370078"/>
                      <a:pt x="361823" y="369316"/>
                      <a:pt x="373634" y="367665"/>
                    </a:cubicBezTo>
                    <a:cubicBezTo>
                      <a:pt x="385445" y="366014"/>
                      <a:pt x="396494" y="362585"/>
                      <a:pt x="406781" y="357124"/>
                    </a:cubicBezTo>
                    <a:cubicBezTo>
                      <a:pt x="417068" y="351663"/>
                      <a:pt x="425577" y="344297"/>
                      <a:pt x="432562" y="334772"/>
                    </a:cubicBezTo>
                    <a:cubicBezTo>
                      <a:pt x="439547" y="325247"/>
                      <a:pt x="442976" y="312674"/>
                      <a:pt x="442976" y="297053"/>
                    </a:cubicBezTo>
                    <a:cubicBezTo>
                      <a:pt x="442976" y="281432"/>
                      <a:pt x="440055" y="268986"/>
                      <a:pt x="434340" y="259969"/>
                    </a:cubicBezTo>
                    <a:cubicBezTo>
                      <a:pt x="428625" y="250952"/>
                      <a:pt x="421259" y="244094"/>
                      <a:pt x="412242" y="239522"/>
                    </a:cubicBezTo>
                    <a:cubicBezTo>
                      <a:pt x="403225" y="234950"/>
                      <a:pt x="393446" y="232156"/>
                      <a:pt x="382778" y="230886"/>
                    </a:cubicBezTo>
                    <a:cubicBezTo>
                      <a:pt x="372110" y="229616"/>
                      <a:pt x="362331" y="229108"/>
                      <a:pt x="353314" y="229108"/>
                    </a:cubicBezTo>
                    <a:lnTo>
                      <a:pt x="283464" y="229108"/>
                    </a:lnTo>
                    <a:close/>
                    <a:moveTo>
                      <a:pt x="0" y="0"/>
                    </a:moveTo>
                    <a:lnTo>
                      <a:pt x="377571" y="0"/>
                    </a:lnTo>
                    <a:cubicBezTo>
                      <a:pt x="420497" y="0"/>
                      <a:pt x="463169" y="4318"/>
                      <a:pt x="505714" y="12954"/>
                    </a:cubicBezTo>
                    <a:cubicBezTo>
                      <a:pt x="548259" y="21590"/>
                      <a:pt x="586232" y="36957"/>
                      <a:pt x="619633" y="58801"/>
                    </a:cubicBezTo>
                    <a:cubicBezTo>
                      <a:pt x="653034" y="80645"/>
                      <a:pt x="680085" y="109982"/>
                      <a:pt x="700659" y="146685"/>
                    </a:cubicBezTo>
                    <a:cubicBezTo>
                      <a:pt x="721233" y="183388"/>
                      <a:pt x="731647" y="229362"/>
                      <a:pt x="731647" y="284734"/>
                    </a:cubicBezTo>
                    <a:cubicBezTo>
                      <a:pt x="731647" y="338328"/>
                      <a:pt x="718439" y="385572"/>
                      <a:pt x="692150" y="426466"/>
                    </a:cubicBezTo>
                    <a:cubicBezTo>
                      <a:pt x="665861" y="467360"/>
                      <a:pt x="628015" y="498856"/>
                      <a:pt x="578612" y="521208"/>
                    </a:cubicBezTo>
                    <a:lnTo>
                      <a:pt x="800862" y="876300"/>
                    </a:lnTo>
                    <a:lnTo>
                      <a:pt x="462407" y="876300"/>
                    </a:lnTo>
                    <a:lnTo>
                      <a:pt x="294640" y="563245"/>
                    </a:lnTo>
                    <a:lnTo>
                      <a:pt x="286004" y="563245"/>
                    </a:lnTo>
                    <a:lnTo>
                      <a:pt x="286004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39" name="Freeform 39">
                <a:extLst>
                  <a:ext uri="{FF2B5EF4-FFF2-40B4-BE49-F238E27FC236}">
                    <a16:creationId xmlns:a16="http://schemas.microsoft.com/office/drawing/2014/main" id="{24C7DB38-26BB-7961-035C-DBEB837529B3}"/>
                  </a:ext>
                </a:extLst>
              </p:cNvPr>
              <p:cNvSpPr/>
              <p:nvPr/>
            </p:nvSpPr>
            <p:spPr>
              <a:xfrm>
                <a:off x="948563" y="63500"/>
                <a:ext cx="297053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297053" h="876300">
                    <a:moveTo>
                      <a:pt x="0" y="0"/>
                    </a:moveTo>
                    <a:lnTo>
                      <a:pt x="297053" y="0"/>
                    </a:lnTo>
                    <a:lnTo>
                      <a:pt x="297053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40" name="Freeform 40">
                <a:extLst>
                  <a:ext uri="{FF2B5EF4-FFF2-40B4-BE49-F238E27FC236}">
                    <a16:creationId xmlns:a16="http://schemas.microsoft.com/office/drawing/2014/main" id="{73B69390-FB70-FD10-C388-4C6ED58E5673}"/>
                  </a:ext>
                </a:extLst>
              </p:cNvPr>
              <p:cNvSpPr/>
              <p:nvPr/>
            </p:nvSpPr>
            <p:spPr>
              <a:xfrm>
                <a:off x="1338453" y="63500"/>
                <a:ext cx="725297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725297" h="876300">
                    <a:moveTo>
                      <a:pt x="509905" y="876300"/>
                    </a:moveTo>
                    <a:lnTo>
                      <a:pt x="215265" y="876300"/>
                    </a:lnTo>
                    <a:lnTo>
                      <a:pt x="215265" y="248793"/>
                    </a:lnTo>
                    <a:lnTo>
                      <a:pt x="0" y="248793"/>
                    </a:lnTo>
                    <a:lnTo>
                      <a:pt x="0" y="0"/>
                    </a:lnTo>
                    <a:lnTo>
                      <a:pt x="725297" y="0"/>
                    </a:lnTo>
                    <a:lnTo>
                      <a:pt x="725297" y="248793"/>
                    </a:lnTo>
                    <a:lnTo>
                      <a:pt x="509905" y="248793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41" name="Freeform 41">
                <a:extLst>
                  <a:ext uri="{FF2B5EF4-FFF2-40B4-BE49-F238E27FC236}">
                    <a16:creationId xmlns:a16="http://schemas.microsoft.com/office/drawing/2014/main" id="{1D3CEF3B-DDB6-A1A4-C680-62F559406C16}"/>
                  </a:ext>
                </a:extLst>
              </p:cNvPr>
              <p:cNvSpPr/>
              <p:nvPr/>
            </p:nvSpPr>
            <p:spPr>
              <a:xfrm>
                <a:off x="2043938" y="63500"/>
                <a:ext cx="972947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972947" h="876300">
                    <a:moveTo>
                      <a:pt x="625094" y="876300"/>
                    </a:moveTo>
                    <a:lnTo>
                      <a:pt x="330454" y="876300"/>
                    </a:lnTo>
                    <a:lnTo>
                      <a:pt x="330454" y="517398"/>
                    </a:lnTo>
                    <a:lnTo>
                      <a:pt x="0" y="0"/>
                    </a:lnTo>
                    <a:lnTo>
                      <a:pt x="355219" y="0"/>
                    </a:lnTo>
                    <a:lnTo>
                      <a:pt x="493903" y="257429"/>
                    </a:lnTo>
                    <a:lnTo>
                      <a:pt x="626364" y="0"/>
                    </a:lnTo>
                    <a:lnTo>
                      <a:pt x="972947" y="0"/>
                    </a:lnTo>
                    <a:lnTo>
                      <a:pt x="625094" y="517398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</p:grpSp>
        <p:grpSp>
          <p:nvGrpSpPr>
            <p:cNvPr id="42" name="Group 42">
              <a:extLst>
                <a:ext uri="{FF2B5EF4-FFF2-40B4-BE49-F238E27FC236}">
                  <a16:creationId xmlns:a16="http://schemas.microsoft.com/office/drawing/2014/main" id="{02C6746B-2789-DD90-4B7D-55B9E21CE56E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2863106" y="972383"/>
              <a:ext cx="485817" cy="177359"/>
              <a:chOff x="0" y="0"/>
              <a:chExt cx="1900212" cy="693712"/>
            </a:xfrm>
          </p:grpSpPr>
          <p:sp>
            <p:nvSpPr>
              <p:cNvPr id="43" name="Freeform 43">
                <a:extLst>
                  <a:ext uri="{FF2B5EF4-FFF2-40B4-BE49-F238E27FC236}">
                    <a16:creationId xmlns:a16="http://schemas.microsoft.com/office/drawing/2014/main" id="{031791B9-234B-F2F2-340C-93A573F1A862}"/>
                  </a:ext>
                </a:extLst>
              </p:cNvPr>
              <p:cNvSpPr/>
              <p:nvPr/>
            </p:nvSpPr>
            <p:spPr>
              <a:xfrm>
                <a:off x="63500" y="63500"/>
                <a:ext cx="362585" cy="553085"/>
              </a:xfrm>
              <a:custGeom>
                <a:avLst/>
                <a:gdLst/>
                <a:ahLst/>
                <a:cxnLst/>
                <a:rect l="l" t="t" r="r" b="b"/>
                <a:pathLst>
                  <a:path w="362585" h="553085">
                    <a:moveTo>
                      <a:pt x="3810" y="469265"/>
                    </a:moveTo>
                    <a:lnTo>
                      <a:pt x="211709" y="265049"/>
                    </a:lnTo>
                    <a:cubicBezTo>
                      <a:pt x="228473" y="248793"/>
                      <a:pt x="241808" y="232410"/>
                      <a:pt x="251714" y="215900"/>
                    </a:cubicBezTo>
                    <a:cubicBezTo>
                      <a:pt x="261620" y="199390"/>
                      <a:pt x="266573" y="180467"/>
                      <a:pt x="266573" y="159131"/>
                    </a:cubicBezTo>
                    <a:cubicBezTo>
                      <a:pt x="266573" y="133731"/>
                      <a:pt x="258318" y="113538"/>
                      <a:pt x="241808" y="98552"/>
                    </a:cubicBezTo>
                    <a:cubicBezTo>
                      <a:pt x="225298" y="83566"/>
                      <a:pt x="204851" y="76200"/>
                      <a:pt x="180467" y="76200"/>
                    </a:cubicBezTo>
                    <a:cubicBezTo>
                      <a:pt x="154559" y="76200"/>
                      <a:pt x="133731" y="84963"/>
                      <a:pt x="117983" y="102489"/>
                    </a:cubicBezTo>
                    <a:cubicBezTo>
                      <a:pt x="102235" y="120015"/>
                      <a:pt x="92583" y="141986"/>
                      <a:pt x="89027" y="168402"/>
                    </a:cubicBezTo>
                    <a:lnTo>
                      <a:pt x="0" y="154686"/>
                    </a:lnTo>
                    <a:cubicBezTo>
                      <a:pt x="2540" y="132334"/>
                      <a:pt x="8890" y="111760"/>
                      <a:pt x="19050" y="92964"/>
                    </a:cubicBezTo>
                    <a:cubicBezTo>
                      <a:pt x="29210" y="74168"/>
                      <a:pt x="42164" y="57912"/>
                      <a:pt x="57912" y="44196"/>
                    </a:cubicBezTo>
                    <a:cubicBezTo>
                      <a:pt x="73660" y="30480"/>
                      <a:pt x="92075" y="19685"/>
                      <a:pt x="113157" y="11811"/>
                    </a:cubicBezTo>
                    <a:cubicBezTo>
                      <a:pt x="134239" y="3937"/>
                      <a:pt x="157226" y="0"/>
                      <a:pt x="181991" y="0"/>
                    </a:cubicBezTo>
                    <a:cubicBezTo>
                      <a:pt x="205359" y="0"/>
                      <a:pt x="227838" y="3302"/>
                      <a:pt x="249428" y="9906"/>
                    </a:cubicBezTo>
                    <a:cubicBezTo>
                      <a:pt x="271018" y="16510"/>
                      <a:pt x="290195" y="26543"/>
                      <a:pt x="306959" y="40005"/>
                    </a:cubicBezTo>
                    <a:cubicBezTo>
                      <a:pt x="323723" y="53467"/>
                      <a:pt x="337058" y="69977"/>
                      <a:pt x="346964" y="89535"/>
                    </a:cubicBezTo>
                    <a:cubicBezTo>
                      <a:pt x="356870" y="109093"/>
                      <a:pt x="361823" y="131826"/>
                      <a:pt x="361823" y="157734"/>
                    </a:cubicBezTo>
                    <a:cubicBezTo>
                      <a:pt x="361823" y="175006"/>
                      <a:pt x="359537" y="191135"/>
                      <a:pt x="354965" y="206121"/>
                    </a:cubicBezTo>
                    <a:cubicBezTo>
                      <a:pt x="350393" y="221107"/>
                      <a:pt x="344170" y="235204"/>
                      <a:pt x="336296" y="248412"/>
                    </a:cubicBezTo>
                    <a:cubicBezTo>
                      <a:pt x="328422" y="261620"/>
                      <a:pt x="319278" y="274193"/>
                      <a:pt x="308864" y="286131"/>
                    </a:cubicBezTo>
                    <a:cubicBezTo>
                      <a:pt x="298450" y="298069"/>
                      <a:pt x="287147" y="309626"/>
                      <a:pt x="274955" y="320802"/>
                    </a:cubicBezTo>
                    <a:lnTo>
                      <a:pt x="119507" y="469265"/>
                    </a:lnTo>
                    <a:lnTo>
                      <a:pt x="362585" y="469265"/>
                    </a:lnTo>
                    <a:lnTo>
                      <a:pt x="362585" y="553085"/>
                    </a:lnTo>
                    <a:lnTo>
                      <a:pt x="3810" y="553085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44" name="Freeform 44">
                <a:extLst>
                  <a:ext uri="{FF2B5EF4-FFF2-40B4-BE49-F238E27FC236}">
                    <a16:creationId xmlns:a16="http://schemas.microsoft.com/office/drawing/2014/main" id="{3F247D25-7918-3CB7-EF48-C53C78C9A506}"/>
                  </a:ext>
                </a:extLst>
              </p:cNvPr>
              <p:cNvSpPr/>
              <p:nvPr/>
            </p:nvSpPr>
            <p:spPr>
              <a:xfrm>
                <a:off x="521208" y="63500"/>
                <a:ext cx="381000" cy="566928"/>
              </a:xfrm>
              <a:custGeom>
                <a:avLst/>
                <a:gdLst/>
                <a:ahLst/>
                <a:cxnLst/>
                <a:rect l="l" t="t" r="r" b="b"/>
                <a:pathLst>
                  <a:path w="381000" h="566928">
                    <a:moveTo>
                      <a:pt x="287274" y="283337"/>
                    </a:moveTo>
                    <a:cubicBezTo>
                      <a:pt x="287274" y="264541"/>
                      <a:pt x="286131" y="243205"/>
                      <a:pt x="283845" y="219329"/>
                    </a:cubicBezTo>
                    <a:cubicBezTo>
                      <a:pt x="281559" y="195453"/>
                      <a:pt x="276987" y="172847"/>
                      <a:pt x="270129" y="151511"/>
                    </a:cubicBezTo>
                    <a:cubicBezTo>
                      <a:pt x="263271" y="130175"/>
                      <a:pt x="253492" y="112395"/>
                      <a:pt x="240792" y="97917"/>
                    </a:cubicBezTo>
                    <a:cubicBezTo>
                      <a:pt x="228092" y="83439"/>
                      <a:pt x="211582" y="76200"/>
                      <a:pt x="191262" y="76200"/>
                    </a:cubicBezTo>
                    <a:cubicBezTo>
                      <a:pt x="170434" y="76200"/>
                      <a:pt x="153670" y="83439"/>
                      <a:pt x="140970" y="97917"/>
                    </a:cubicBezTo>
                    <a:cubicBezTo>
                      <a:pt x="128270" y="112395"/>
                      <a:pt x="118491" y="130302"/>
                      <a:pt x="111633" y="151638"/>
                    </a:cubicBezTo>
                    <a:cubicBezTo>
                      <a:pt x="104775" y="172974"/>
                      <a:pt x="100076" y="195580"/>
                      <a:pt x="97536" y="219456"/>
                    </a:cubicBezTo>
                    <a:cubicBezTo>
                      <a:pt x="94996" y="243332"/>
                      <a:pt x="93726" y="264668"/>
                      <a:pt x="93726" y="283464"/>
                    </a:cubicBezTo>
                    <a:cubicBezTo>
                      <a:pt x="93726" y="302260"/>
                      <a:pt x="94996" y="323596"/>
                      <a:pt x="97536" y="347472"/>
                    </a:cubicBezTo>
                    <a:cubicBezTo>
                      <a:pt x="100076" y="371348"/>
                      <a:pt x="104775" y="393700"/>
                      <a:pt x="111633" y="414528"/>
                    </a:cubicBezTo>
                    <a:cubicBezTo>
                      <a:pt x="118491" y="435356"/>
                      <a:pt x="128270" y="453009"/>
                      <a:pt x="140970" y="467487"/>
                    </a:cubicBezTo>
                    <a:cubicBezTo>
                      <a:pt x="153670" y="481965"/>
                      <a:pt x="170434" y="489204"/>
                      <a:pt x="191262" y="489204"/>
                    </a:cubicBezTo>
                    <a:cubicBezTo>
                      <a:pt x="211582" y="489204"/>
                      <a:pt x="228092" y="481965"/>
                      <a:pt x="240792" y="467487"/>
                    </a:cubicBezTo>
                    <a:cubicBezTo>
                      <a:pt x="253492" y="453009"/>
                      <a:pt x="263271" y="435356"/>
                      <a:pt x="270129" y="414528"/>
                    </a:cubicBezTo>
                    <a:cubicBezTo>
                      <a:pt x="276987" y="393700"/>
                      <a:pt x="281559" y="371348"/>
                      <a:pt x="283845" y="347472"/>
                    </a:cubicBezTo>
                    <a:cubicBezTo>
                      <a:pt x="286131" y="323596"/>
                      <a:pt x="287274" y="302260"/>
                      <a:pt x="287274" y="283464"/>
                    </a:cubicBezTo>
                    <a:moveTo>
                      <a:pt x="381000" y="283464"/>
                    </a:moveTo>
                    <a:cubicBezTo>
                      <a:pt x="381000" y="327152"/>
                      <a:pt x="376809" y="366522"/>
                      <a:pt x="368427" y="401574"/>
                    </a:cubicBezTo>
                    <a:cubicBezTo>
                      <a:pt x="360045" y="436626"/>
                      <a:pt x="347853" y="466344"/>
                      <a:pt x="331851" y="490728"/>
                    </a:cubicBezTo>
                    <a:cubicBezTo>
                      <a:pt x="315849" y="515112"/>
                      <a:pt x="296037" y="533908"/>
                      <a:pt x="272415" y="547116"/>
                    </a:cubicBezTo>
                    <a:cubicBezTo>
                      <a:pt x="248793" y="560324"/>
                      <a:pt x="221742" y="566928"/>
                      <a:pt x="191262" y="566928"/>
                    </a:cubicBezTo>
                    <a:cubicBezTo>
                      <a:pt x="160782" y="566928"/>
                      <a:pt x="133604" y="560324"/>
                      <a:pt x="109728" y="547116"/>
                    </a:cubicBezTo>
                    <a:cubicBezTo>
                      <a:pt x="85852" y="533908"/>
                      <a:pt x="65786" y="515112"/>
                      <a:pt x="49530" y="490728"/>
                    </a:cubicBezTo>
                    <a:cubicBezTo>
                      <a:pt x="33274" y="466344"/>
                      <a:pt x="20955" y="436626"/>
                      <a:pt x="12573" y="401574"/>
                    </a:cubicBezTo>
                    <a:cubicBezTo>
                      <a:pt x="4191" y="366522"/>
                      <a:pt x="0" y="327152"/>
                      <a:pt x="0" y="283464"/>
                    </a:cubicBezTo>
                    <a:cubicBezTo>
                      <a:pt x="0" y="239776"/>
                      <a:pt x="4191" y="200406"/>
                      <a:pt x="12573" y="165481"/>
                    </a:cubicBezTo>
                    <a:cubicBezTo>
                      <a:pt x="20955" y="130556"/>
                      <a:pt x="33274" y="100711"/>
                      <a:pt x="49530" y="76327"/>
                    </a:cubicBezTo>
                    <a:cubicBezTo>
                      <a:pt x="65786" y="51943"/>
                      <a:pt x="85852" y="33147"/>
                      <a:pt x="109728" y="19939"/>
                    </a:cubicBezTo>
                    <a:cubicBezTo>
                      <a:pt x="133604" y="6731"/>
                      <a:pt x="160782" y="0"/>
                      <a:pt x="191262" y="0"/>
                    </a:cubicBezTo>
                    <a:cubicBezTo>
                      <a:pt x="221742" y="0"/>
                      <a:pt x="248793" y="6604"/>
                      <a:pt x="272415" y="19812"/>
                    </a:cubicBezTo>
                    <a:cubicBezTo>
                      <a:pt x="296037" y="33020"/>
                      <a:pt x="315849" y="51816"/>
                      <a:pt x="331851" y="76200"/>
                    </a:cubicBezTo>
                    <a:cubicBezTo>
                      <a:pt x="347853" y="100584"/>
                      <a:pt x="360045" y="130302"/>
                      <a:pt x="368427" y="165354"/>
                    </a:cubicBezTo>
                    <a:cubicBezTo>
                      <a:pt x="376809" y="200406"/>
                      <a:pt x="381000" y="239776"/>
                      <a:pt x="381000" y="283337"/>
                    </a:cubicBezTo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45" name="Freeform 45">
                <a:extLst>
                  <a:ext uri="{FF2B5EF4-FFF2-40B4-BE49-F238E27FC236}">
                    <a16:creationId xmlns:a16="http://schemas.microsoft.com/office/drawing/2014/main" id="{8FB78846-AD1D-6B23-CE01-7C0A8F0033A3}"/>
                  </a:ext>
                </a:extLst>
              </p:cNvPr>
              <p:cNvSpPr/>
              <p:nvPr/>
            </p:nvSpPr>
            <p:spPr>
              <a:xfrm>
                <a:off x="992632" y="63500"/>
                <a:ext cx="362712" cy="553085"/>
              </a:xfrm>
              <a:custGeom>
                <a:avLst/>
                <a:gdLst/>
                <a:ahLst/>
                <a:cxnLst/>
                <a:rect l="l" t="t" r="r" b="b"/>
                <a:pathLst>
                  <a:path w="362712" h="553085">
                    <a:moveTo>
                      <a:pt x="3937" y="469265"/>
                    </a:moveTo>
                    <a:lnTo>
                      <a:pt x="211836" y="265049"/>
                    </a:lnTo>
                    <a:cubicBezTo>
                      <a:pt x="228600" y="248793"/>
                      <a:pt x="241935" y="232410"/>
                      <a:pt x="251841" y="215900"/>
                    </a:cubicBezTo>
                    <a:cubicBezTo>
                      <a:pt x="261747" y="199390"/>
                      <a:pt x="266700" y="180467"/>
                      <a:pt x="266700" y="159131"/>
                    </a:cubicBezTo>
                    <a:cubicBezTo>
                      <a:pt x="266700" y="133731"/>
                      <a:pt x="258445" y="113538"/>
                      <a:pt x="241935" y="98552"/>
                    </a:cubicBezTo>
                    <a:cubicBezTo>
                      <a:pt x="225425" y="83566"/>
                      <a:pt x="204978" y="76200"/>
                      <a:pt x="180594" y="76200"/>
                    </a:cubicBezTo>
                    <a:cubicBezTo>
                      <a:pt x="154686" y="76200"/>
                      <a:pt x="133858" y="84963"/>
                      <a:pt x="118110" y="102489"/>
                    </a:cubicBezTo>
                    <a:cubicBezTo>
                      <a:pt x="102362" y="120015"/>
                      <a:pt x="92710" y="141986"/>
                      <a:pt x="89154" y="168402"/>
                    </a:cubicBezTo>
                    <a:lnTo>
                      <a:pt x="0" y="154686"/>
                    </a:lnTo>
                    <a:cubicBezTo>
                      <a:pt x="2540" y="132334"/>
                      <a:pt x="8890" y="111760"/>
                      <a:pt x="19050" y="92964"/>
                    </a:cubicBezTo>
                    <a:cubicBezTo>
                      <a:pt x="29210" y="74168"/>
                      <a:pt x="42164" y="57912"/>
                      <a:pt x="57912" y="44196"/>
                    </a:cubicBezTo>
                    <a:cubicBezTo>
                      <a:pt x="73660" y="30480"/>
                      <a:pt x="92075" y="19685"/>
                      <a:pt x="113157" y="11811"/>
                    </a:cubicBezTo>
                    <a:cubicBezTo>
                      <a:pt x="134239" y="3937"/>
                      <a:pt x="157226" y="0"/>
                      <a:pt x="182118" y="0"/>
                    </a:cubicBezTo>
                    <a:cubicBezTo>
                      <a:pt x="205486" y="0"/>
                      <a:pt x="227965" y="3302"/>
                      <a:pt x="249555" y="9906"/>
                    </a:cubicBezTo>
                    <a:cubicBezTo>
                      <a:pt x="271145" y="16510"/>
                      <a:pt x="290322" y="26543"/>
                      <a:pt x="307086" y="40005"/>
                    </a:cubicBezTo>
                    <a:cubicBezTo>
                      <a:pt x="323850" y="53467"/>
                      <a:pt x="337185" y="69977"/>
                      <a:pt x="347091" y="89535"/>
                    </a:cubicBezTo>
                    <a:cubicBezTo>
                      <a:pt x="356997" y="109093"/>
                      <a:pt x="361950" y="131826"/>
                      <a:pt x="361950" y="157734"/>
                    </a:cubicBezTo>
                    <a:cubicBezTo>
                      <a:pt x="361950" y="175006"/>
                      <a:pt x="359664" y="191135"/>
                      <a:pt x="355092" y="206121"/>
                    </a:cubicBezTo>
                    <a:cubicBezTo>
                      <a:pt x="350520" y="221107"/>
                      <a:pt x="344297" y="235204"/>
                      <a:pt x="336423" y="248412"/>
                    </a:cubicBezTo>
                    <a:cubicBezTo>
                      <a:pt x="328549" y="261620"/>
                      <a:pt x="319405" y="274193"/>
                      <a:pt x="308991" y="286131"/>
                    </a:cubicBezTo>
                    <a:cubicBezTo>
                      <a:pt x="298577" y="298069"/>
                      <a:pt x="287274" y="309626"/>
                      <a:pt x="275082" y="320802"/>
                    </a:cubicBezTo>
                    <a:lnTo>
                      <a:pt x="119761" y="469265"/>
                    </a:lnTo>
                    <a:lnTo>
                      <a:pt x="362712" y="469265"/>
                    </a:lnTo>
                    <a:lnTo>
                      <a:pt x="362712" y="553085"/>
                    </a:lnTo>
                    <a:lnTo>
                      <a:pt x="3937" y="553085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46" name="Freeform 46">
                <a:extLst>
                  <a:ext uri="{FF2B5EF4-FFF2-40B4-BE49-F238E27FC236}">
                    <a16:creationId xmlns:a16="http://schemas.microsoft.com/office/drawing/2014/main" id="{C14E3905-66DD-8D0F-920E-92CFEA09BE16}"/>
                  </a:ext>
                </a:extLst>
              </p:cNvPr>
              <p:cNvSpPr/>
              <p:nvPr/>
            </p:nvSpPr>
            <p:spPr>
              <a:xfrm>
                <a:off x="1442847" y="77216"/>
                <a:ext cx="393954" cy="553085"/>
              </a:xfrm>
              <a:custGeom>
                <a:avLst/>
                <a:gdLst/>
                <a:ahLst/>
                <a:cxnLst/>
                <a:rect l="l" t="t" r="r" b="b"/>
                <a:pathLst>
                  <a:path w="393954" h="553085">
                    <a:moveTo>
                      <a:pt x="92964" y="370205"/>
                    </a:moveTo>
                    <a:cubicBezTo>
                      <a:pt x="92964" y="384429"/>
                      <a:pt x="95377" y="397891"/>
                      <a:pt x="100203" y="410591"/>
                    </a:cubicBezTo>
                    <a:cubicBezTo>
                      <a:pt x="105029" y="423291"/>
                      <a:pt x="112014" y="434467"/>
                      <a:pt x="121158" y="444119"/>
                    </a:cubicBezTo>
                    <a:cubicBezTo>
                      <a:pt x="130302" y="453771"/>
                      <a:pt x="141224" y="461391"/>
                      <a:pt x="153924" y="466979"/>
                    </a:cubicBezTo>
                    <a:cubicBezTo>
                      <a:pt x="166624" y="472567"/>
                      <a:pt x="180848" y="475361"/>
                      <a:pt x="196596" y="475361"/>
                    </a:cubicBezTo>
                    <a:cubicBezTo>
                      <a:pt x="227584" y="475361"/>
                      <a:pt x="252603" y="465582"/>
                      <a:pt x="271653" y="446024"/>
                    </a:cubicBezTo>
                    <a:cubicBezTo>
                      <a:pt x="290703" y="426466"/>
                      <a:pt x="300228" y="400685"/>
                      <a:pt x="300228" y="368681"/>
                    </a:cubicBezTo>
                    <a:cubicBezTo>
                      <a:pt x="300228" y="353441"/>
                      <a:pt x="297815" y="339344"/>
                      <a:pt x="292989" y="326390"/>
                    </a:cubicBezTo>
                    <a:cubicBezTo>
                      <a:pt x="288163" y="313436"/>
                      <a:pt x="281178" y="302387"/>
                      <a:pt x="272034" y="293243"/>
                    </a:cubicBezTo>
                    <a:cubicBezTo>
                      <a:pt x="262890" y="284099"/>
                      <a:pt x="252095" y="276860"/>
                      <a:pt x="239649" y="271526"/>
                    </a:cubicBezTo>
                    <a:cubicBezTo>
                      <a:pt x="227203" y="266192"/>
                      <a:pt x="213360" y="263525"/>
                      <a:pt x="198120" y="263525"/>
                    </a:cubicBezTo>
                    <a:cubicBezTo>
                      <a:pt x="182880" y="263525"/>
                      <a:pt x="168783" y="266065"/>
                      <a:pt x="155829" y="271145"/>
                    </a:cubicBezTo>
                    <a:cubicBezTo>
                      <a:pt x="142875" y="276225"/>
                      <a:pt x="131699" y="283464"/>
                      <a:pt x="122301" y="292862"/>
                    </a:cubicBezTo>
                    <a:cubicBezTo>
                      <a:pt x="112903" y="302260"/>
                      <a:pt x="105664" y="313563"/>
                      <a:pt x="100584" y="326771"/>
                    </a:cubicBezTo>
                    <a:cubicBezTo>
                      <a:pt x="95504" y="339979"/>
                      <a:pt x="92964" y="354457"/>
                      <a:pt x="92964" y="370205"/>
                    </a:cubicBezTo>
                    <a:moveTo>
                      <a:pt x="301752" y="0"/>
                    </a:moveTo>
                    <a:lnTo>
                      <a:pt x="163830" y="199517"/>
                    </a:lnTo>
                    <a:lnTo>
                      <a:pt x="164592" y="200279"/>
                    </a:lnTo>
                    <a:cubicBezTo>
                      <a:pt x="171704" y="197231"/>
                      <a:pt x="180721" y="194945"/>
                      <a:pt x="191643" y="193421"/>
                    </a:cubicBezTo>
                    <a:cubicBezTo>
                      <a:pt x="202565" y="191897"/>
                      <a:pt x="212598" y="191135"/>
                      <a:pt x="221742" y="191135"/>
                    </a:cubicBezTo>
                    <a:cubicBezTo>
                      <a:pt x="245618" y="191135"/>
                      <a:pt x="267970" y="195580"/>
                      <a:pt x="288798" y="204470"/>
                    </a:cubicBezTo>
                    <a:cubicBezTo>
                      <a:pt x="309626" y="213360"/>
                      <a:pt x="327914" y="225552"/>
                      <a:pt x="343662" y="241046"/>
                    </a:cubicBezTo>
                    <a:cubicBezTo>
                      <a:pt x="359410" y="256540"/>
                      <a:pt x="371729" y="274828"/>
                      <a:pt x="380619" y="295910"/>
                    </a:cubicBezTo>
                    <a:cubicBezTo>
                      <a:pt x="389509" y="316992"/>
                      <a:pt x="393954" y="339725"/>
                      <a:pt x="393954" y="364109"/>
                    </a:cubicBezTo>
                    <a:cubicBezTo>
                      <a:pt x="393954" y="392557"/>
                      <a:pt x="388874" y="418465"/>
                      <a:pt x="378714" y="441833"/>
                    </a:cubicBezTo>
                    <a:cubicBezTo>
                      <a:pt x="368554" y="465201"/>
                      <a:pt x="354711" y="485140"/>
                      <a:pt x="337185" y="501650"/>
                    </a:cubicBezTo>
                    <a:cubicBezTo>
                      <a:pt x="319659" y="518160"/>
                      <a:pt x="298831" y="530860"/>
                      <a:pt x="274701" y="539750"/>
                    </a:cubicBezTo>
                    <a:cubicBezTo>
                      <a:pt x="250571" y="548640"/>
                      <a:pt x="224790" y="553085"/>
                      <a:pt x="197358" y="553085"/>
                    </a:cubicBezTo>
                    <a:cubicBezTo>
                      <a:pt x="168910" y="553085"/>
                      <a:pt x="142748" y="548386"/>
                      <a:pt x="118872" y="538988"/>
                    </a:cubicBezTo>
                    <a:cubicBezTo>
                      <a:pt x="94996" y="529590"/>
                      <a:pt x="74168" y="516509"/>
                      <a:pt x="56388" y="499745"/>
                    </a:cubicBezTo>
                    <a:cubicBezTo>
                      <a:pt x="38608" y="482981"/>
                      <a:pt x="24765" y="463296"/>
                      <a:pt x="14859" y="440690"/>
                    </a:cubicBezTo>
                    <a:cubicBezTo>
                      <a:pt x="4953" y="418084"/>
                      <a:pt x="0" y="393827"/>
                      <a:pt x="0" y="367919"/>
                    </a:cubicBezTo>
                    <a:cubicBezTo>
                      <a:pt x="0" y="352679"/>
                      <a:pt x="1270" y="338328"/>
                      <a:pt x="3810" y="324866"/>
                    </a:cubicBezTo>
                    <a:cubicBezTo>
                      <a:pt x="6350" y="311404"/>
                      <a:pt x="10033" y="298450"/>
                      <a:pt x="14859" y="286004"/>
                    </a:cubicBezTo>
                    <a:cubicBezTo>
                      <a:pt x="19685" y="273558"/>
                      <a:pt x="25527" y="260985"/>
                      <a:pt x="32385" y="248285"/>
                    </a:cubicBezTo>
                    <a:cubicBezTo>
                      <a:pt x="39243" y="235585"/>
                      <a:pt x="46990" y="222377"/>
                      <a:pt x="55626" y="208661"/>
                    </a:cubicBezTo>
                    <a:lnTo>
                      <a:pt x="190500" y="0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</p:grpSp>
      </p:grpSp>
      <p:grpSp>
        <p:nvGrpSpPr>
          <p:cNvPr id="47" name="Group 47">
            <a:extLst>
              <a:ext uri="{FF2B5EF4-FFF2-40B4-BE49-F238E27FC236}">
                <a16:creationId xmlns:a16="http://schemas.microsoft.com/office/drawing/2014/main" id="{77C551CC-0DEE-6150-A453-D73BEF1BAA4D}"/>
              </a:ext>
            </a:extLst>
          </p:cNvPr>
          <p:cNvGrpSpPr/>
          <p:nvPr/>
        </p:nvGrpSpPr>
        <p:grpSpPr>
          <a:xfrm>
            <a:off x="6178817" y="10157871"/>
            <a:ext cx="5937192" cy="129129"/>
            <a:chOff x="0" y="0"/>
            <a:chExt cx="784752" cy="17068"/>
          </a:xfrm>
        </p:grpSpPr>
        <p:sp>
          <p:nvSpPr>
            <p:cNvPr id="48" name="Freeform 48">
              <a:extLst>
                <a:ext uri="{FF2B5EF4-FFF2-40B4-BE49-F238E27FC236}">
                  <a16:creationId xmlns:a16="http://schemas.microsoft.com/office/drawing/2014/main" id="{1A303B27-0E39-5F9D-C10D-D259BB10FB1C}"/>
                </a:ext>
              </a:extLst>
            </p:cNvPr>
            <p:cNvSpPr/>
            <p:nvPr/>
          </p:nvSpPr>
          <p:spPr>
            <a:xfrm>
              <a:off x="0" y="0"/>
              <a:ext cx="784752" cy="17068"/>
            </a:xfrm>
            <a:custGeom>
              <a:avLst/>
              <a:gdLst/>
              <a:ahLst/>
              <a:cxnLst/>
              <a:rect l="l" t="t" r="r" b="b"/>
              <a:pathLst>
                <a:path w="784752" h="17068">
                  <a:moveTo>
                    <a:pt x="0" y="0"/>
                  </a:moveTo>
                  <a:lnTo>
                    <a:pt x="784752" y="0"/>
                  </a:lnTo>
                  <a:lnTo>
                    <a:pt x="784752" y="17068"/>
                  </a:lnTo>
                  <a:lnTo>
                    <a:pt x="0" y="17068"/>
                  </a:lnTo>
                  <a:close/>
                </a:path>
              </a:pathLst>
            </a:custGeom>
            <a:solidFill>
              <a:srgbClr val="E3393A"/>
            </a:solidFill>
          </p:spPr>
        </p:sp>
        <p:sp>
          <p:nvSpPr>
            <p:cNvPr id="49" name="TextBox 49">
              <a:extLst>
                <a:ext uri="{FF2B5EF4-FFF2-40B4-BE49-F238E27FC236}">
                  <a16:creationId xmlns:a16="http://schemas.microsoft.com/office/drawing/2014/main" id="{F799150B-2D27-899B-8B52-01828A12D1A4}"/>
                </a:ext>
              </a:extLst>
            </p:cNvPr>
            <p:cNvSpPr txBox="1"/>
            <p:nvPr/>
          </p:nvSpPr>
          <p:spPr>
            <a:xfrm>
              <a:off x="0" y="-38100"/>
              <a:ext cx="784752" cy="55168"/>
            </a:xfrm>
            <a:prstGeom prst="rect">
              <a:avLst/>
            </a:prstGeom>
          </p:spPr>
          <p:txBody>
            <a:bodyPr lIns="47037" tIns="47037" rIns="47037" bIns="47037" rtlCol="0" anchor="ctr"/>
            <a:lstStyle/>
            <a:p>
              <a:pPr algn="ctr">
                <a:lnSpc>
                  <a:spcPts val="1814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50" name="Group 50">
            <a:extLst>
              <a:ext uri="{FF2B5EF4-FFF2-40B4-BE49-F238E27FC236}">
                <a16:creationId xmlns:a16="http://schemas.microsoft.com/office/drawing/2014/main" id="{1204B0E5-88D0-9121-E30A-7DFC42EAB144}"/>
              </a:ext>
            </a:extLst>
          </p:cNvPr>
          <p:cNvGrpSpPr/>
          <p:nvPr/>
        </p:nvGrpSpPr>
        <p:grpSpPr>
          <a:xfrm>
            <a:off x="0" y="10157871"/>
            <a:ext cx="5937192" cy="129129"/>
            <a:chOff x="0" y="0"/>
            <a:chExt cx="784752" cy="17068"/>
          </a:xfrm>
        </p:grpSpPr>
        <p:sp>
          <p:nvSpPr>
            <p:cNvPr id="51" name="Freeform 51">
              <a:extLst>
                <a:ext uri="{FF2B5EF4-FFF2-40B4-BE49-F238E27FC236}">
                  <a16:creationId xmlns:a16="http://schemas.microsoft.com/office/drawing/2014/main" id="{9088EB54-0A67-DB46-4143-788415EDC9BA}"/>
                </a:ext>
              </a:extLst>
            </p:cNvPr>
            <p:cNvSpPr/>
            <p:nvPr/>
          </p:nvSpPr>
          <p:spPr>
            <a:xfrm>
              <a:off x="0" y="0"/>
              <a:ext cx="784752" cy="17068"/>
            </a:xfrm>
            <a:custGeom>
              <a:avLst/>
              <a:gdLst/>
              <a:ahLst/>
              <a:cxnLst/>
              <a:rect l="l" t="t" r="r" b="b"/>
              <a:pathLst>
                <a:path w="784752" h="17068">
                  <a:moveTo>
                    <a:pt x="0" y="0"/>
                  </a:moveTo>
                  <a:lnTo>
                    <a:pt x="784752" y="0"/>
                  </a:lnTo>
                  <a:lnTo>
                    <a:pt x="784752" y="17068"/>
                  </a:lnTo>
                  <a:lnTo>
                    <a:pt x="0" y="17068"/>
                  </a:lnTo>
                  <a:close/>
                </a:path>
              </a:pathLst>
            </a:custGeom>
            <a:solidFill>
              <a:srgbClr val="232625"/>
            </a:solidFill>
          </p:spPr>
        </p:sp>
        <p:sp>
          <p:nvSpPr>
            <p:cNvPr id="52" name="TextBox 52">
              <a:extLst>
                <a:ext uri="{FF2B5EF4-FFF2-40B4-BE49-F238E27FC236}">
                  <a16:creationId xmlns:a16="http://schemas.microsoft.com/office/drawing/2014/main" id="{7D866600-D159-0538-49DB-F91D67B93666}"/>
                </a:ext>
              </a:extLst>
            </p:cNvPr>
            <p:cNvSpPr txBox="1"/>
            <p:nvPr/>
          </p:nvSpPr>
          <p:spPr>
            <a:xfrm>
              <a:off x="0" y="-38100"/>
              <a:ext cx="784752" cy="55168"/>
            </a:xfrm>
            <a:prstGeom prst="rect">
              <a:avLst/>
            </a:prstGeom>
          </p:spPr>
          <p:txBody>
            <a:bodyPr lIns="47037" tIns="47037" rIns="47037" bIns="47037" rtlCol="0" anchor="ctr"/>
            <a:lstStyle/>
            <a:p>
              <a:pPr algn="ctr">
                <a:lnSpc>
                  <a:spcPts val="1814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53" name="Group 53">
            <a:extLst>
              <a:ext uri="{FF2B5EF4-FFF2-40B4-BE49-F238E27FC236}">
                <a16:creationId xmlns:a16="http://schemas.microsoft.com/office/drawing/2014/main" id="{70F05B81-993B-1667-4BA8-112A15305D7C}"/>
              </a:ext>
            </a:extLst>
          </p:cNvPr>
          <p:cNvGrpSpPr/>
          <p:nvPr/>
        </p:nvGrpSpPr>
        <p:grpSpPr>
          <a:xfrm>
            <a:off x="12350808" y="10157871"/>
            <a:ext cx="5937192" cy="129129"/>
            <a:chOff x="0" y="0"/>
            <a:chExt cx="784752" cy="17068"/>
          </a:xfrm>
        </p:grpSpPr>
        <p:sp>
          <p:nvSpPr>
            <p:cNvPr id="54" name="Freeform 54">
              <a:extLst>
                <a:ext uri="{FF2B5EF4-FFF2-40B4-BE49-F238E27FC236}">
                  <a16:creationId xmlns:a16="http://schemas.microsoft.com/office/drawing/2014/main" id="{D3E13261-A5DA-77C0-14EF-ECE42969DF53}"/>
                </a:ext>
              </a:extLst>
            </p:cNvPr>
            <p:cNvSpPr/>
            <p:nvPr/>
          </p:nvSpPr>
          <p:spPr>
            <a:xfrm>
              <a:off x="0" y="0"/>
              <a:ext cx="784752" cy="17068"/>
            </a:xfrm>
            <a:custGeom>
              <a:avLst/>
              <a:gdLst/>
              <a:ahLst/>
              <a:cxnLst/>
              <a:rect l="l" t="t" r="r" b="b"/>
              <a:pathLst>
                <a:path w="784752" h="17068">
                  <a:moveTo>
                    <a:pt x="0" y="0"/>
                  </a:moveTo>
                  <a:lnTo>
                    <a:pt x="784752" y="0"/>
                  </a:lnTo>
                  <a:lnTo>
                    <a:pt x="784752" y="17068"/>
                  </a:lnTo>
                  <a:lnTo>
                    <a:pt x="0" y="17068"/>
                  </a:lnTo>
                  <a:close/>
                </a:path>
              </a:pathLst>
            </a:custGeom>
            <a:solidFill>
              <a:srgbClr val="46A96C"/>
            </a:solidFill>
          </p:spPr>
        </p:sp>
        <p:sp>
          <p:nvSpPr>
            <p:cNvPr id="55" name="TextBox 55">
              <a:extLst>
                <a:ext uri="{FF2B5EF4-FFF2-40B4-BE49-F238E27FC236}">
                  <a16:creationId xmlns:a16="http://schemas.microsoft.com/office/drawing/2014/main" id="{FB99D3C1-F2C6-DE41-8477-BC8DBA0992E1}"/>
                </a:ext>
              </a:extLst>
            </p:cNvPr>
            <p:cNvSpPr txBox="1"/>
            <p:nvPr/>
          </p:nvSpPr>
          <p:spPr>
            <a:xfrm>
              <a:off x="0" y="-38100"/>
              <a:ext cx="784752" cy="55168"/>
            </a:xfrm>
            <a:prstGeom prst="rect">
              <a:avLst/>
            </a:prstGeom>
          </p:spPr>
          <p:txBody>
            <a:bodyPr lIns="47037" tIns="47037" rIns="47037" bIns="47037" rtlCol="0" anchor="ctr"/>
            <a:lstStyle/>
            <a:p>
              <a:pPr algn="ctr">
                <a:lnSpc>
                  <a:spcPts val="1814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57" name="TextBox 57">
            <a:extLst>
              <a:ext uri="{FF2B5EF4-FFF2-40B4-BE49-F238E27FC236}">
                <a16:creationId xmlns:a16="http://schemas.microsoft.com/office/drawing/2014/main" id="{A7B98075-BB8F-B550-547D-52F41AEB1068}"/>
              </a:ext>
            </a:extLst>
          </p:cNvPr>
          <p:cNvSpPr txBox="1"/>
          <p:nvPr/>
        </p:nvSpPr>
        <p:spPr>
          <a:xfrm>
            <a:off x="397654" y="2529621"/>
            <a:ext cx="16468725" cy="78175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571500" lvl="0" indent="-571500" eaLnBrk="0" fontAlgn="base" hangingPunct="0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Ø"/>
            </a:pPr>
            <a:r>
              <a:rPr lang="en-US" altLang="en-US" sz="3600" b="1" dirty="0">
                <a:latin typeface="Arial" panose="020B0604020202020204" pitchFamily="34" charset="0"/>
              </a:rPr>
              <a:t>Missed diagnosis in antenatal care:</a:t>
            </a:r>
            <a:r>
              <a:rPr lang="en-US" altLang="en-US" sz="3600" dirty="0">
                <a:latin typeface="Arial" panose="020B0604020202020204" pitchFamily="34" charset="0"/>
              </a:rPr>
              <a:t> Malaria-focused systems are likely overlooking chikungunya, leading to mismanagement of febrile illness in pregnancy. </a:t>
            </a:r>
          </a:p>
          <a:p>
            <a:pPr marL="571500" lvl="0" indent="-571500" eaLnBrk="0" fontAlgn="base" hangingPunct="0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Ø"/>
            </a:pPr>
            <a:endParaRPr lang="en-US" altLang="en-US" sz="3600" dirty="0">
              <a:latin typeface="Arial" panose="020B0604020202020204" pitchFamily="34" charset="0"/>
            </a:endParaRPr>
          </a:p>
          <a:p>
            <a:pPr marL="571500" lvl="0" indent="-571500" eaLnBrk="0" fontAlgn="base" hangingPunct="0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Ø"/>
            </a:pPr>
            <a:r>
              <a:rPr lang="en-US" altLang="en-US" sz="3600" b="1" dirty="0">
                <a:latin typeface="Arial" panose="020B0604020202020204" pitchFamily="34" charset="0"/>
              </a:rPr>
              <a:t>Need to expand diagnostics:</a:t>
            </a:r>
            <a:r>
              <a:rPr lang="en-US" altLang="en-US" sz="3600" dirty="0">
                <a:latin typeface="Arial" panose="020B0604020202020204" pitchFamily="34" charset="0"/>
              </a:rPr>
              <a:t> Integrating </a:t>
            </a:r>
            <a:r>
              <a:rPr lang="en-US" altLang="en-US" sz="3600" dirty="0" err="1">
                <a:latin typeface="Arial" panose="020B0604020202020204" pitchFamily="34" charset="0"/>
              </a:rPr>
              <a:t>arboviral</a:t>
            </a:r>
            <a:r>
              <a:rPr lang="en-US" altLang="en-US" sz="3600" dirty="0">
                <a:latin typeface="Arial" panose="020B0604020202020204" pitchFamily="34" charset="0"/>
              </a:rPr>
              <a:t> testing into routine antenatal care could improve detection and appropriate clinical management. </a:t>
            </a:r>
          </a:p>
          <a:p>
            <a:pPr marL="571500" lvl="0" indent="-571500" eaLnBrk="0" fontAlgn="base" hangingPunct="0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Ø"/>
            </a:pPr>
            <a:endParaRPr lang="en-US" altLang="en-US" sz="3600" dirty="0">
              <a:latin typeface="Arial" panose="020B0604020202020204" pitchFamily="34" charset="0"/>
            </a:endParaRPr>
          </a:p>
          <a:p>
            <a:pPr marL="571500" lvl="0" indent="-571500" eaLnBrk="0" fontAlgn="base" hangingPunct="0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Ø"/>
            </a:pPr>
            <a:r>
              <a:rPr lang="en-US" altLang="en-US" sz="3600" b="1" dirty="0">
                <a:latin typeface="Arial" panose="020B0604020202020204" pitchFamily="34" charset="0"/>
              </a:rPr>
              <a:t>Targeted prevention strategies:</a:t>
            </a:r>
            <a:r>
              <a:rPr lang="en-US" altLang="en-US" sz="3600" dirty="0">
                <a:latin typeface="Arial" panose="020B0604020202020204" pitchFamily="34" charset="0"/>
              </a:rPr>
              <a:t> Higher rural burden highlights the need for vector control and surveillance tailored to high-risk settings.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en-US" sz="3600" dirty="0">
                <a:latin typeface="Arial" panose="020B0604020202020204" pitchFamily="34" charset="0"/>
              </a:rPr>
              <a:t> </a:t>
            </a:r>
          </a:p>
          <a:p>
            <a:pPr marL="571500" lvl="0" indent="-571500" eaLnBrk="0" fontAlgn="base" hangingPunct="0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Ø"/>
            </a:pPr>
            <a:r>
              <a:rPr lang="en-US" altLang="en-US" sz="3600" b="1" dirty="0">
                <a:latin typeface="Arial" panose="020B0604020202020204" pitchFamily="34" charset="0"/>
              </a:rPr>
              <a:t>Opportunity to reduce adverse outcomes:</a:t>
            </a:r>
            <a:r>
              <a:rPr lang="en-US" altLang="en-US" sz="3600" dirty="0">
                <a:latin typeface="Arial" panose="020B0604020202020204" pitchFamily="34" charset="0"/>
              </a:rPr>
              <a:t> Addressing CHIKV in pregnancy could help lower rates of preterm birth and low birth weight, improving maternal and newborn health. </a:t>
            </a:r>
          </a:p>
          <a:p>
            <a:pPr marL="801670" lvl="1" indent="-400835" algn="l">
              <a:lnSpc>
                <a:spcPts val="4827"/>
              </a:lnSpc>
              <a:buFont typeface="Arial"/>
              <a:buChar char="•"/>
            </a:pPr>
            <a:endParaRPr lang="en-US" sz="2400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58" name="Group 2">
            <a:extLst>
              <a:ext uri="{FF2B5EF4-FFF2-40B4-BE49-F238E27FC236}">
                <a16:creationId xmlns:a16="http://schemas.microsoft.com/office/drawing/2014/main" id="{A7C052A4-342E-97E6-9360-CF27BCAB0292}"/>
              </a:ext>
            </a:extLst>
          </p:cNvPr>
          <p:cNvGrpSpPr/>
          <p:nvPr/>
        </p:nvGrpSpPr>
        <p:grpSpPr>
          <a:xfrm>
            <a:off x="27325" y="1391961"/>
            <a:ext cx="18284230" cy="798001"/>
            <a:chOff x="0" y="0"/>
            <a:chExt cx="3021109" cy="475630"/>
          </a:xfrm>
        </p:grpSpPr>
        <p:sp>
          <p:nvSpPr>
            <p:cNvPr id="59" name="Freeform 3">
              <a:extLst>
                <a:ext uri="{FF2B5EF4-FFF2-40B4-BE49-F238E27FC236}">
                  <a16:creationId xmlns:a16="http://schemas.microsoft.com/office/drawing/2014/main" id="{7F9CD251-2DB3-3234-DDD7-01FE8A2CC51D}"/>
                </a:ext>
              </a:extLst>
            </p:cNvPr>
            <p:cNvSpPr/>
            <p:nvPr/>
          </p:nvSpPr>
          <p:spPr>
            <a:xfrm>
              <a:off x="0" y="0"/>
              <a:ext cx="3021109" cy="475630"/>
            </a:xfrm>
            <a:custGeom>
              <a:avLst/>
              <a:gdLst/>
              <a:ahLst/>
              <a:cxnLst/>
              <a:rect l="l" t="t" r="r" b="b"/>
              <a:pathLst>
                <a:path w="3021109" h="475630">
                  <a:moveTo>
                    <a:pt x="0" y="0"/>
                  </a:moveTo>
                  <a:lnTo>
                    <a:pt x="3021109" y="0"/>
                  </a:lnTo>
                  <a:lnTo>
                    <a:pt x="3021109" y="475630"/>
                  </a:lnTo>
                  <a:lnTo>
                    <a:pt x="0" y="475630"/>
                  </a:lnTo>
                  <a:close/>
                </a:path>
              </a:pathLst>
            </a:custGeom>
            <a:solidFill>
              <a:srgbClr val="3B479D"/>
            </a:solid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en-KE" dirty="0"/>
            </a:p>
          </p:txBody>
        </p:sp>
        <p:sp>
          <p:nvSpPr>
            <p:cNvPr id="60" name="TextBox 4">
              <a:extLst>
                <a:ext uri="{FF2B5EF4-FFF2-40B4-BE49-F238E27FC236}">
                  <a16:creationId xmlns:a16="http://schemas.microsoft.com/office/drawing/2014/main" id="{8BDB732E-3C5D-B042-CEAE-96E50B090F30}"/>
                </a:ext>
              </a:extLst>
            </p:cNvPr>
            <p:cNvSpPr txBox="1"/>
            <p:nvPr/>
          </p:nvSpPr>
          <p:spPr>
            <a:xfrm>
              <a:off x="0" y="-57150"/>
              <a:ext cx="3021109" cy="532780"/>
            </a:xfrm>
            <a:prstGeom prst="rect">
              <a:avLst/>
            </a:prstGeom>
          </p:spPr>
          <p:txBody>
            <a:bodyPr lIns="47037" tIns="47037" rIns="47037" bIns="47037" rtlCol="0" anchor="ctr"/>
            <a:lstStyle/>
            <a:p>
              <a:pPr marL="0" lvl="0" indent="0">
                <a:lnSpc>
                  <a:spcPts val="3240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56" name="TextBox 56">
            <a:extLst>
              <a:ext uri="{FF2B5EF4-FFF2-40B4-BE49-F238E27FC236}">
                <a16:creationId xmlns:a16="http://schemas.microsoft.com/office/drawing/2014/main" id="{6B527F78-B725-F1B3-1408-287B7159B8BF}"/>
              </a:ext>
            </a:extLst>
          </p:cNvPr>
          <p:cNvSpPr txBox="1"/>
          <p:nvPr/>
        </p:nvSpPr>
        <p:spPr>
          <a:xfrm>
            <a:off x="762000" y="1436462"/>
            <a:ext cx="8660242" cy="61555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r>
              <a:rPr lang="en-GB" sz="4000" b="1" dirty="0">
                <a:solidFill>
                  <a:schemeClr val="bg1"/>
                </a:solidFill>
              </a:rPr>
              <a:t>Policy Impact and Implications</a:t>
            </a:r>
            <a:endParaRPr lang="en-KE" sz="40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978506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1" y="4000500"/>
            <a:ext cx="18313645" cy="3223672"/>
            <a:chOff x="0" y="0"/>
            <a:chExt cx="3021109" cy="47563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3021109" cy="475630"/>
            </a:xfrm>
            <a:custGeom>
              <a:avLst/>
              <a:gdLst/>
              <a:ahLst/>
              <a:cxnLst/>
              <a:rect l="l" t="t" r="r" b="b"/>
              <a:pathLst>
                <a:path w="3021109" h="475630">
                  <a:moveTo>
                    <a:pt x="0" y="0"/>
                  </a:moveTo>
                  <a:lnTo>
                    <a:pt x="3021109" y="0"/>
                  </a:lnTo>
                  <a:lnTo>
                    <a:pt x="3021109" y="475630"/>
                  </a:lnTo>
                  <a:lnTo>
                    <a:pt x="0" y="475630"/>
                  </a:lnTo>
                  <a:close/>
                </a:path>
              </a:pathLst>
            </a:custGeom>
            <a:solidFill>
              <a:srgbClr val="3B479D"/>
            </a:solidFill>
            <a:ln cap="sq">
              <a:noFill/>
              <a:prstDash val="solid"/>
              <a:miter/>
            </a:ln>
          </p:spPr>
        </p:sp>
        <p:sp>
          <p:nvSpPr>
            <p:cNvPr id="4" name="TextBox 4"/>
            <p:cNvSpPr txBox="1"/>
            <p:nvPr/>
          </p:nvSpPr>
          <p:spPr>
            <a:xfrm>
              <a:off x="0" y="-57150"/>
              <a:ext cx="3021109" cy="532780"/>
            </a:xfrm>
            <a:prstGeom prst="rect">
              <a:avLst/>
            </a:prstGeom>
          </p:spPr>
          <p:txBody>
            <a:bodyPr lIns="47037" tIns="47037" rIns="47037" bIns="47037" rtlCol="0" anchor="ctr"/>
            <a:lstStyle/>
            <a:p>
              <a:pPr marL="0" lvl="0" indent="0" algn="ctr">
                <a:lnSpc>
                  <a:spcPts val="3240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5" name="Freeform 5"/>
          <p:cNvSpPr/>
          <p:nvPr/>
        </p:nvSpPr>
        <p:spPr>
          <a:xfrm>
            <a:off x="907281" y="818504"/>
            <a:ext cx="5441739" cy="1644667"/>
          </a:xfrm>
          <a:custGeom>
            <a:avLst/>
            <a:gdLst/>
            <a:ahLst/>
            <a:cxnLst/>
            <a:rect l="l" t="t" r="r" b="b"/>
            <a:pathLst>
              <a:path w="5441739" h="1644667">
                <a:moveTo>
                  <a:pt x="0" y="0"/>
                </a:moveTo>
                <a:lnTo>
                  <a:pt x="5441739" y="0"/>
                </a:lnTo>
                <a:lnTo>
                  <a:pt x="5441739" y="1644666"/>
                </a:lnTo>
                <a:lnTo>
                  <a:pt x="0" y="1644666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2570"/>
            </a:stretch>
          </a:blipFill>
        </p:spPr>
      </p:sp>
      <p:grpSp>
        <p:nvGrpSpPr>
          <p:cNvPr id="6" name="Group 6"/>
          <p:cNvGrpSpPr/>
          <p:nvPr/>
        </p:nvGrpSpPr>
        <p:grpSpPr>
          <a:xfrm>
            <a:off x="13579944" y="1046343"/>
            <a:ext cx="3633626" cy="1262739"/>
            <a:chOff x="0" y="0"/>
            <a:chExt cx="4844835" cy="1683651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1695288" cy="1656806"/>
            </a:xfrm>
            <a:custGeom>
              <a:avLst/>
              <a:gdLst/>
              <a:ahLst/>
              <a:cxnLst/>
              <a:rect l="l" t="t" r="r" b="b"/>
              <a:pathLst>
                <a:path w="1695288" h="1656806">
                  <a:moveTo>
                    <a:pt x="0" y="0"/>
                  </a:moveTo>
                  <a:lnTo>
                    <a:pt x="1695288" y="0"/>
                  </a:lnTo>
                  <a:lnTo>
                    <a:pt x="1695288" y="1656806"/>
                  </a:lnTo>
                  <a:lnTo>
                    <a:pt x="0" y="165680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>
                <a:extLst>
                  <a:ext uri="{96DAC541-7B7A-43D3-8B79-37D633B846F1}">
                    <asvg:svgBlip xmlns:asvg="http://schemas.microsoft.com/office/drawing/2016/SVG/main" xmlns="" r:embed="rId4"/>
                  </a:ext>
                </a:extLst>
              </a:blip>
              <a:stretch>
                <a:fillRect/>
              </a:stretch>
            </a:blipFill>
          </p:spPr>
        </p:sp>
        <p:grpSp>
          <p:nvGrpSpPr>
            <p:cNvPr id="8" name="Group 8"/>
            <p:cNvGrpSpPr>
              <a:grpSpLocks noChangeAspect="1"/>
            </p:cNvGrpSpPr>
            <p:nvPr/>
          </p:nvGrpSpPr>
          <p:grpSpPr>
            <a:xfrm>
              <a:off x="2049464" y="519873"/>
              <a:ext cx="306739" cy="324129"/>
              <a:chOff x="0" y="0"/>
              <a:chExt cx="829323" cy="876338"/>
            </a:xfrm>
          </p:grpSpPr>
          <p:sp>
            <p:nvSpPr>
              <p:cNvPr id="9" name="Freeform 9"/>
              <p:cNvSpPr/>
              <p:nvPr/>
            </p:nvSpPr>
            <p:spPr>
              <a:xfrm>
                <a:off x="0" y="0"/>
                <a:ext cx="829310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829310" h="876300">
                    <a:moveTo>
                      <a:pt x="534797" y="543433"/>
                    </a:moveTo>
                    <a:lnTo>
                      <a:pt x="294640" y="543433"/>
                    </a:lnTo>
                    <a:lnTo>
                      <a:pt x="294640" y="876300"/>
                    </a:lnTo>
                    <a:lnTo>
                      <a:pt x="0" y="876300"/>
                    </a:lnTo>
                    <a:lnTo>
                      <a:pt x="0" y="0"/>
                    </a:lnTo>
                    <a:lnTo>
                      <a:pt x="293370" y="0"/>
                    </a:lnTo>
                    <a:lnTo>
                      <a:pt x="293370" y="297053"/>
                    </a:lnTo>
                    <a:lnTo>
                      <a:pt x="533527" y="297053"/>
                    </a:lnTo>
                    <a:lnTo>
                      <a:pt x="533527" y="0"/>
                    </a:lnTo>
                    <a:lnTo>
                      <a:pt x="829310" y="0"/>
                    </a:lnTo>
                    <a:lnTo>
                      <a:pt x="829310" y="876300"/>
                    </a:lnTo>
                    <a:lnTo>
                      <a:pt x="534797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</p:grpSp>
        <p:grpSp>
          <p:nvGrpSpPr>
            <p:cNvPr id="10" name="Group 10"/>
            <p:cNvGrpSpPr>
              <a:grpSpLocks noChangeAspect="1"/>
            </p:cNvGrpSpPr>
            <p:nvPr/>
          </p:nvGrpSpPr>
          <p:grpSpPr>
            <a:xfrm>
              <a:off x="1995767" y="933295"/>
              <a:ext cx="1253763" cy="389431"/>
              <a:chOff x="0" y="0"/>
              <a:chExt cx="3389770" cy="1052894"/>
            </a:xfrm>
          </p:grpSpPr>
          <p:sp>
            <p:nvSpPr>
              <p:cNvPr id="11" name="Freeform 11"/>
              <p:cNvSpPr/>
              <p:nvPr/>
            </p:nvSpPr>
            <p:spPr>
              <a:xfrm>
                <a:off x="63500" y="63500"/>
                <a:ext cx="753872" cy="926084"/>
              </a:xfrm>
              <a:custGeom>
                <a:avLst/>
                <a:gdLst/>
                <a:ahLst/>
                <a:cxnLst/>
                <a:rect l="l" t="t" r="r" b="b"/>
                <a:pathLst>
                  <a:path w="753872" h="926084">
                    <a:moveTo>
                      <a:pt x="368808" y="925957"/>
                    </a:moveTo>
                    <a:cubicBezTo>
                      <a:pt x="333375" y="925957"/>
                      <a:pt x="298450" y="922909"/>
                      <a:pt x="264160" y="916686"/>
                    </a:cubicBezTo>
                    <a:cubicBezTo>
                      <a:pt x="229870" y="910463"/>
                      <a:pt x="196850" y="901573"/>
                      <a:pt x="165100" y="889635"/>
                    </a:cubicBezTo>
                    <a:cubicBezTo>
                      <a:pt x="133350" y="877697"/>
                      <a:pt x="103378" y="863854"/>
                      <a:pt x="75311" y="847725"/>
                    </a:cubicBezTo>
                    <a:cubicBezTo>
                      <a:pt x="47244" y="831596"/>
                      <a:pt x="22225" y="813816"/>
                      <a:pt x="0" y="794131"/>
                    </a:cubicBezTo>
                    <a:lnTo>
                      <a:pt x="179451" y="599186"/>
                    </a:lnTo>
                    <a:cubicBezTo>
                      <a:pt x="200025" y="621411"/>
                      <a:pt x="227457" y="641223"/>
                      <a:pt x="261747" y="658622"/>
                    </a:cubicBezTo>
                    <a:cubicBezTo>
                      <a:pt x="296037" y="676021"/>
                      <a:pt x="331216" y="684657"/>
                      <a:pt x="367538" y="684657"/>
                    </a:cubicBezTo>
                    <a:cubicBezTo>
                      <a:pt x="384048" y="684657"/>
                      <a:pt x="399161" y="681736"/>
                      <a:pt x="412750" y="676021"/>
                    </a:cubicBezTo>
                    <a:cubicBezTo>
                      <a:pt x="426339" y="670306"/>
                      <a:pt x="433197" y="659511"/>
                      <a:pt x="433197" y="643763"/>
                    </a:cubicBezTo>
                    <a:cubicBezTo>
                      <a:pt x="433197" y="635508"/>
                      <a:pt x="430911" y="628523"/>
                      <a:pt x="426339" y="622681"/>
                    </a:cubicBezTo>
                    <a:cubicBezTo>
                      <a:pt x="421767" y="616839"/>
                      <a:pt x="413766" y="610870"/>
                      <a:pt x="402209" y="604774"/>
                    </a:cubicBezTo>
                    <a:cubicBezTo>
                      <a:pt x="390652" y="598678"/>
                      <a:pt x="374777" y="591693"/>
                      <a:pt x="354584" y="584327"/>
                    </a:cubicBezTo>
                    <a:cubicBezTo>
                      <a:pt x="334391" y="576961"/>
                      <a:pt x="308991" y="568198"/>
                      <a:pt x="278511" y="558292"/>
                    </a:cubicBezTo>
                    <a:cubicBezTo>
                      <a:pt x="248793" y="548386"/>
                      <a:pt x="220345" y="536575"/>
                      <a:pt x="193167" y="522986"/>
                    </a:cubicBezTo>
                    <a:cubicBezTo>
                      <a:pt x="165989" y="509397"/>
                      <a:pt x="141732" y="492633"/>
                      <a:pt x="120777" y="472694"/>
                    </a:cubicBezTo>
                    <a:cubicBezTo>
                      <a:pt x="99822" y="452755"/>
                      <a:pt x="83058" y="429133"/>
                      <a:pt x="70612" y="401447"/>
                    </a:cubicBezTo>
                    <a:cubicBezTo>
                      <a:pt x="58166" y="373761"/>
                      <a:pt x="52070" y="340487"/>
                      <a:pt x="52070" y="301625"/>
                    </a:cubicBezTo>
                    <a:cubicBezTo>
                      <a:pt x="52070" y="247142"/>
                      <a:pt x="63246" y="200787"/>
                      <a:pt x="85471" y="162814"/>
                    </a:cubicBezTo>
                    <a:cubicBezTo>
                      <a:pt x="107696" y="124841"/>
                      <a:pt x="136398" y="93599"/>
                      <a:pt x="171450" y="69215"/>
                    </a:cubicBezTo>
                    <a:cubicBezTo>
                      <a:pt x="206502" y="44831"/>
                      <a:pt x="245872" y="27305"/>
                      <a:pt x="289687" y="16510"/>
                    </a:cubicBezTo>
                    <a:cubicBezTo>
                      <a:pt x="333502" y="5715"/>
                      <a:pt x="376682" y="0"/>
                      <a:pt x="419608" y="0"/>
                    </a:cubicBezTo>
                    <a:cubicBezTo>
                      <a:pt x="477393" y="0"/>
                      <a:pt x="536194" y="11176"/>
                      <a:pt x="596011" y="33401"/>
                    </a:cubicBezTo>
                    <a:cubicBezTo>
                      <a:pt x="655828" y="55626"/>
                      <a:pt x="708406" y="87884"/>
                      <a:pt x="753872" y="129921"/>
                    </a:cubicBezTo>
                    <a:lnTo>
                      <a:pt x="570611" y="316865"/>
                    </a:lnTo>
                    <a:cubicBezTo>
                      <a:pt x="550799" y="292100"/>
                      <a:pt x="526415" y="273304"/>
                      <a:pt x="497586" y="260604"/>
                    </a:cubicBezTo>
                    <a:cubicBezTo>
                      <a:pt x="468757" y="247904"/>
                      <a:pt x="442722" y="241427"/>
                      <a:pt x="419608" y="241427"/>
                    </a:cubicBezTo>
                    <a:cubicBezTo>
                      <a:pt x="398145" y="241427"/>
                      <a:pt x="380873" y="244475"/>
                      <a:pt x="367665" y="250698"/>
                    </a:cubicBezTo>
                    <a:cubicBezTo>
                      <a:pt x="354457" y="256921"/>
                      <a:pt x="347853" y="266954"/>
                      <a:pt x="347853" y="281051"/>
                    </a:cubicBezTo>
                    <a:cubicBezTo>
                      <a:pt x="347853" y="294259"/>
                      <a:pt x="354711" y="304165"/>
                      <a:pt x="368300" y="310769"/>
                    </a:cubicBezTo>
                    <a:cubicBezTo>
                      <a:pt x="381889" y="317373"/>
                      <a:pt x="403987" y="325628"/>
                      <a:pt x="434594" y="335534"/>
                    </a:cubicBezTo>
                    <a:cubicBezTo>
                      <a:pt x="465963" y="345440"/>
                      <a:pt x="498983" y="356997"/>
                      <a:pt x="533654" y="370205"/>
                    </a:cubicBezTo>
                    <a:cubicBezTo>
                      <a:pt x="568325" y="383413"/>
                      <a:pt x="600202" y="400558"/>
                      <a:pt x="629539" y="421640"/>
                    </a:cubicBezTo>
                    <a:cubicBezTo>
                      <a:pt x="658876" y="442722"/>
                      <a:pt x="683006" y="468503"/>
                      <a:pt x="701929" y="498983"/>
                    </a:cubicBezTo>
                    <a:cubicBezTo>
                      <a:pt x="720852" y="529463"/>
                      <a:pt x="730377" y="567436"/>
                      <a:pt x="730377" y="612902"/>
                    </a:cubicBezTo>
                    <a:cubicBezTo>
                      <a:pt x="730377" y="665734"/>
                      <a:pt x="719836" y="711708"/>
                      <a:pt x="698881" y="750951"/>
                    </a:cubicBezTo>
                    <a:cubicBezTo>
                      <a:pt x="677926" y="790194"/>
                      <a:pt x="650240" y="822706"/>
                      <a:pt x="615950" y="848741"/>
                    </a:cubicBezTo>
                    <a:cubicBezTo>
                      <a:pt x="581660" y="874776"/>
                      <a:pt x="543052" y="894080"/>
                      <a:pt x="500253" y="906907"/>
                    </a:cubicBezTo>
                    <a:cubicBezTo>
                      <a:pt x="457454" y="919734"/>
                      <a:pt x="413639" y="926084"/>
                      <a:pt x="369062" y="926084"/>
                    </a:cubicBezTo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12" name="Freeform 12"/>
              <p:cNvSpPr/>
              <p:nvPr/>
            </p:nvSpPr>
            <p:spPr>
              <a:xfrm>
                <a:off x="907669" y="88265"/>
                <a:ext cx="623824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623824" h="876300">
                    <a:moveTo>
                      <a:pt x="0" y="0"/>
                    </a:moveTo>
                    <a:lnTo>
                      <a:pt x="602869" y="0"/>
                    </a:lnTo>
                    <a:lnTo>
                      <a:pt x="602869" y="245110"/>
                    </a:lnTo>
                    <a:lnTo>
                      <a:pt x="277241" y="245110"/>
                    </a:lnTo>
                    <a:lnTo>
                      <a:pt x="277241" y="320675"/>
                    </a:lnTo>
                    <a:lnTo>
                      <a:pt x="582930" y="320675"/>
                    </a:lnTo>
                    <a:lnTo>
                      <a:pt x="582930" y="549529"/>
                    </a:lnTo>
                    <a:lnTo>
                      <a:pt x="277241" y="549529"/>
                    </a:lnTo>
                    <a:lnTo>
                      <a:pt x="277241" y="631190"/>
                    </a:lnTo>
                    <a:lnTo>
                      <a:pt x="623824" y="631190"/>
                    </a:lnTo>
                    <a:lnTo>
                      <a:pt x="623824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13" name="Freeform 13"/>
              <p:cNvSpPr/>
              <p:nvPr/>
            </p:nvSpPr>
            <p:spPr>
              <a:xfrm>
                <a:off x="1615567" y="63500"/>
                <a:ext cx="819532" cy="925830"/>
              </a:xfrm>
              <a:custGeom>
                <a:avLst/>
                <a:gdLst/>
                <a:ahLst/>
                <a:cxnLst/>
                <a:rect l="l" t="t" r="r" b="b"/>
                <a:pathLst>
                  <a:path w="819532" h="925830">
                    <a:moveTo>
                      <a:pt x="0" y="462915"/>
                    </a:moveTo>
                    <a:cubicBezTo>
                      <a:pt x="0" y="392811"/>
                      <a:pt x="12446" y="329184"/>
                      <a:pt x="37084" y="272288"/>
                    </a:cubicBezTo>
                    <a:cubicBezTo>
                      <a:pt x="61722" y="215392"/>
                      <a:pt x="95631" y="166624"/>
                      <a:pt x="138557" y="126238"/>
                    </a:cubicBezTo>
                    <a:cubicBezTo>
                      <a:pt x="181483" y="85852"/>
                      <a:pt x="232029" y="54737"/>
                      <a:pt x="290195" y="32766"/>
                    </a:cubicBezTo>
                    <a:cubicBezTo>
                      <a:pt x="348361" y="10795"/>
                      <a:pt x="410591" y="0"/>
                      <a:pt x="476631" y="0"/>
                    </a:cubicBezTo>
                    <a:cubicBezTo>
                      <a:pt x="544322" y="0"/>
                      <a:pt x="608203" y="10922"/>
                      <a:pt x="668528" y="32766"/>
                    </a:cubicBezTo>
                    <a:cubicBezTo>
                      <a:pt x="728853" y="54610"/>
                      <a:pt x="779145" y="84074"/>
                      <a:pt x="819531" y="121285"/>
                    </a:cubicBezTo>
                    <a:lnTo>
                      <a:pt x="638810" y="339217"/>
                    </a:lnTo>
                    <a:cubicBezTo>
                      <a:pt x="622300" y="317754"/>
                      <a:pt x="601599" y="301498"/>
                      <a:pt x="576961" y="290322"/>
                    </a:cubicBezTo>
                    <a:cubicBezTo>
                      <a:pt x="552323" y="279146"/>
                      <a:pt x="524510" y="273558"/>
                      <a:pt x="494030" y="273558"/>
                    </a:cubicBezTo>
                    <a:cubicBezTo>
                      <a:pt x="469265" y="273558"/>
                      <a:pt x="446151" y="277876"/>
                      <a:pt x="424688" y="286512"/>
                    </a:cubicBezTo>
                    <a:cubicBezTo>
                      <a:pt x="403225" y="295148"/>
                      <a:pt x="384429" y="307721"/>
                      <a:pt x="368300" y="324231"/>
                    </a:cubicBezTo>
                    <a:cubicBezTo>
                      <a:pt x="352171" y="340741"/>
                      <a:pt x="339598" y="360807"/>
                      <a:pt x="330581" y="384302"/>
                    </a:cubicBezTo>
                    <a:cubicBezTo>
                      <a:pt x="321564" y="407797"/>
                      <a:pt x="316992" y="434086"/>
                      <a:pt x="316992" y="462915"/>
                    </a:cubicBezTo>
                    <a:cubicBezTo>
                      <a:pt x="316992" y="491744"/>
                      <a:pt x="321818" y="517525"/>
                      <a:pt x="331216" y="540258"/>
                    </a:cubicBezTo>
                    <a:cubicBezTo>
                      <a:pt x="340614" y="562991"/>
                      <a:pt x="353441" y="582549"/>
                      <a:pt x="369570" y="599059"/>
                    </a:cubicBezTo>
                    <a:cubicBezTo>
                      <a:pt x="385699" y="615569"/>
                      <a:pt x="404368" y="628142"/>
                      <a:pt x="425831" y="636778"/>
                    </a:cubicBezTo>
                    <a:cubicBezTo>
                      <a:pt x="447294" y="645414"/>
                      <a:pt x="470027" y="649732"/>
                      <a:pt x="493903" y="649732"/>
                    </a:cubicBezTo>
                    <a:cubicBezTo>
                      <a:pt x="527685" y="649732"/>
                      <a:pt x="556768" y="642747"/>
                      <a:pt x="581152" y="628650"/>
                    </a:cubicBezTo>
                    <a:cubicBezTo>
                      <a:pt x="605536" y="614553"/>
                      <a:pt x="624713" y="598170"/>
                      <a:pt x="638683" y="579120"/>
                    </a:cubicBezTo>
                    <a:lnTo>
                      <a:pt x="819404" y="795782"/>
                    </a:lnTo>
                    <a:cubicBezTo>
                      <a:pt x="779780" y="835406"/>
                      <a:pt x="731139" y="867029"/>
                      <a:pt x="673354" y="890524"/>
                    </a:cubicBezTo>
                    <a:cubicBezTo>
                      <a:pt x="615569" y="914019"/>
                      <a:pt x="549910" y="925830"/>
                      <a:pt x="476504" y="925830"/>
                    </a:cubicBezTo>
                    <a:cubicBezTo>
                      <a:pt x="410464" y="925830"/>
                      <a:pt x="348361" y="914654"/>
                      <a:pt x="290195" y="892429"/>
                    </a:cubicBezTo>
                    <a:cubicBezTo>
                      <a:pt x="232029" y="870204"/>
                      <a:pt x="181483" y="838581"/>
                      <a:pt x="138557" y="797814"/>
                    </a:cubicBezTo>
                    <a:cubicBezTo>
                      <a:pt x="95630" y="757047"/>
                      <a:pt x="61849" y="708279"/>
                      <a:pt x="37083" y="651764"/>
                    </a:cubicBezTo>
                    <a:cubicBezTo>
                      <a:pt x="12318" y="595249"/>
                      <a:pt x="0" y="532384"/>
                      <a:pt x="0" y="463042"/>
                    </a:cubicBezTo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14" name="Freeform 14"/>
              <p:cNvSpPr/>
              <p:nvPr/>
            </p:nvSpPr>
            <p:spPr>
              <a:xfrm>
                <a:off x="2505583" y="88265"/>
                <a:ext cx="820801" cy="901192"/>
              </a:xfrm>
              <a:custGeom>
                <a:avLst/>
                <a:gdLst/>
                <a:ahLst/>
                <a:cxnLst/>
                <a:rect l="l" t="t" r="r" b="b"/>
                <a:pathLst>
                  <a:path w="820801" h="901192">
                    <a:moveTo>
                      <a:pt x="406019" y="901192"/>
                    </a:moveTo>
                    <a:cubicBezTo>
                      <a:pt x="337566" y="901192"/>
                      <a:pt x="277876" y="891667"/>
                      <a:pt x="227203" y="872744"/>
                    </a:cubicBezTo>
                    <a:cubicBezTo>
                      <a:pt x="176530" y="853821"/>
                      <a:pt x="134112" y="827786"/>
                      <a:pt x="100330" y="794766"/>
                    </a:cubicBezTo>
                    <a:cubicBezTo>
                      <a:pt x="66548" y="761746"/>
                      <a:pt x="41275" y="722757"/>
                      <a:pt x="24765" y="677799"/>
                    </a:cubicBezTo>
                    <a:cubicBezTo>
                      <a:pt x="8255" y="632841"/>
                      <a:pt x="0" y="584327"/>
                      <a:pt x="0" y="532384"/>
                    </a:cubicBezTo>
                    <a:lnTo>
                      <a:pt x="0" y="0"/>
                    </a:lnTo>
                    <a:lnTo>
                      <a:pt x="294640" y="0"/>
                    </a:lnTo>
                    <a:lnTo>
                      <a:pt x="294640" y="500126"/>
                    </a:lnTo>
                    <a:cubicBezTo>
                      <a:pt x="294640" y="542163"/>
                      <a:pt x="304673" y="575056"/>
                      <a:pt x="324993" y="598551"/>
                    </a:cubicBezTo>
                    <a:cubicBezTo>
                      <a:pt x="345313" y="622046"/>
                      <a:pt x="373888" y="633857"/>
                      <a:pt x="411099" y="633857"/>
                    </a:cubicBezTo>
                    <a:cubicBezTo>
                      <a:pt x="448310" y="633857"/>
                      <a:pt x="476885" y="622046"/>
                      <a:pt x="497078" y="598551"/>
                    </a:cubicBezTo>
                    <a:cubicBezTo>
                      <a:pt x="517271" y="575056"/>
                      <a:pt x="527431" y="542290"/>
                      <a:pt x="527431" y="500126"/>
                    </a:cubicBezTo>
                    <a:lnTo>
                      <a:pt x="527431" y="0"/>
                    </a:lnTo>
                    <a:lnTo>
                      <a:pt x="820801" y="0"/>
                    </a:lnTo>
                    <a:lnTo>
                      <a:pt x="820801" y="532257"/>
                    </a:lnTo>
                    <a:cubicBezTo>
                      <a:pt x="820801" y="584200"/>
                      <a:pt x="811911" y="632714"/>
                      <a:pt x="794258" y="677672"/>
                    </a:cubicBezTo>
                    <a:cubicBezTo>
                      <a:pt x="776605" y="722630"/>
                      <a:pt x="750316" y="761619"/>
                      <a:pt x="715645" y="794639"/>
                    </a:cubicBezTo>
                    <a:cubicBezTo>
                      <a:pt x="680974" y="827659"/>
                      <a:pt x="637921" y="853694"/>
                      <a:pt x="586359" y="872617"/>
                    </a:cubicBezTo>
                    <a:cubicBezTo>
                      <a:pt x="534797" y="891540"/>
                      <a:pt x="474726" y="901065"/>
                      <a:pt x="406273" y="901065"/>
                    </a:cubicBezTo>
                  </a:path>
                </a:pathLst>
              </a:custGeom>
              <a:solidFill>
                <a:srgbClr val="0B6C37"/>
              </a:solidFill>
            </p:spPr>
          </p:sp>
        </p:grpSp>
        <p:grpSp>
          <p:nvGrpSpPr>
            <p:cNvPr id="15" name="Group 15"/>
            <p:cNvGrpSpPr>
              <a:grpSpLocks noChangeAspect="1"/>
            </p:cNvGrpSpPr>
            <p:nvPr/>
          </p:nvGrpSpPr>
          <p:grpSpPr>
            <a:xfrm>
              <a:off x="2025973" y="50308"/>
              <a:ext cx="1705624" cy="371104"/>
              <a:chOff x="0" y="0"/>
              <a:chExt cx="4611446" cy="1003351"/>
            </a:xfrm>
          </p:grpSpPr>
          <p:sp>
            <p:nvSpPr>
              <p:cNvPr id="16" name="Freeform 16"/>
              <p:cNvSpPr/>
              <p:nvPr/>
            </p:nvSpPr>
            <p:spPr>
              <a:xfrm>
                <a:off x="63500" y="63500"/>
                <a:ext cx="883793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883793" h="876300">
                    <a:moveTo>
                      <a:pt x="288417" y="527304"/>
                    </a:moveTo>
                    <a:lnTo>
                      <a:pt x="285877" y="527304"/>
                    </a:lnTo>
                    <a:lnTo>
                      <a:pt x="285877" y="876300"/>
                    </a:lnTo>
                    <a:lnTo>
                      <a:pt x="0" y="876300"/>
                    </a:lnTo>
                    <a:lnTo>
                      <a:pt x="0" y="0"/>
                    </a:lnTo>
                    <a:lnTo>
                      <a:pt x="284734" y="0"/>
                    </a:lnTo>
                    <a:lnTo>
                      <a:pt x="284734" y="323088"/>
                    </a:lnTo>
                    <a:lnTo>
                      <a:pt x="287274" y="323088"/>
                    </a:lnTo>
                    <a:lnTo>
                      <a:pt x="521081" y="0"/>
                    </a:lnTo>
                    <a:lnTo>
                      <a:pt x="867664" y="0"/>
                    </a:lnTo>
                    <a:lnTo>
                      <a:pt x="538480" y="401066"/>
                    </a:lnTo>
                    <a:lnTo>
                      <a:pt x="883793" y="876300"/>
                    </a:lnTo>
                    <a:lnTo>
                      <a:pt x="522351" y="876300"/>
                    </a:lnTo>
                    <a:close/>
                  </a:path>
                </a:pathLst>
              </a:custGeom>
              <a:solidFill>
                <a:srgbClr val="95C43D"/>
              </a:solidFill>
            </p:spPr>
          </p:sp>
          <p:sp>
            <p:nvSpPr>
              <p:cNvPr id="17" name="Freeform 17"/>
              <p:cNvSpPr/>
              <p:nvPr/>
            </p:nvSpPr>
            <p:spPr>
              <a:xfrm>
                <a:off x="1010412" y="63500"/>
                <a:ext cx="623824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623824" h="876300">
                    <a:moveTo>
                      <a:pt x="0" y="0"/>
                    </a:moveTo>
                    <a:lnTo>
                      <a:pt x="602742" y="0"/>
                    </a:lnTo>
                    <a:lnTo>
                      <a:pt x="602742" y="245110"/>
                    </a:lnTo>
                    <a:lnTo>
                      <a:pt x="277241" y="245110"/>
                    </a:lnTo>
                    <a:lnTo>
                      <a:pt x="277241" y="320675"/>
                    </a:lnTo>
                    <a:lnTo>
                      <a:pt x="583057" y="320675"/>
                    </a:lnTo>
                    <a:lnTo>
                      <a:pt x="583057" y="549529"/>
                    </a:lnTo>
                    <a:lnTo>
                      <a:pt x="277241" y="549529"/>
                    </a:lnTo>
                    <a:lnTo>
                      <a:pt x="277241" y="631190"/>
                    </a:lnTo>
                    <a:lnTo>
                      <a:pt x="623824" y="631190"/>
                    </a:lnTo>
                    <a:lnTo>
                      <a:pt x="623824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95C43D"/>
              </a:solidFill>
            </p:spPr>
          </p:sp>
          <p:sp>
            <p:nvSpPr>
              <p:cNvPr id="18" name="Freeform 18"/>
              <p:cNvSpPr/>
              <p:nvPr/>
            </p:nvSpPr>
            <p:spPr>
              <a:xfrm>
                <a:off x="1757934" y="63500"/>
                <a:ext cx="815848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815848" h="876300">
                    <a:moveTo>
                      <a:pt x="0" y="0"/>
                    </a:moveTo>
                    <a:lnTo>
                      <a:pt x="293370" y="0"/>
                    </a:lnTo>
                    <a:lnTo>
                      <a:pt x="543433" y="444373"/>
                    </a:lnTo>
                    <a:lnTo>
                      <a:pt x="548386" y="444373"/>
                    </a:lnTo>
                    <a:lnTo>
                      <a:pt x="536067" y="0"/>
                    </a:lnTo>
                    <a:lnTo>
                      <a:pt x="815848" y="0"/>
                    </a:lnTo>
                    <a:lnTo>
                      <a:pt x="815848" y="876300"/>
                    </a:lnTo>
                    <a:lnTo>
                      <a:pt x="514985" y="876300"/>
                    </a:lnTo>
                    <a:lnTo>
                      <a:pt x="272415" y="457962"/>
                    </a:lnTo>
                    <a:lnTo>
                      <a:pt x="267462" y="457962"/>
                    </a:lnTo>
                    <a:lnTo>
                      <a:pt x="279781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95C43D"/>
              </a:solidFill>
            </p:spPr>
          </p:sp>
          <p:sp>
            <p:nvSpPr>
              <p:cNvPr id="19" name="Freeform 19"/>
              <p:cNvSpPr/>
              <p:nvPr/>
            </p:nvSpPr>
            <p:spPr>
              <a:xfrm>
                <a:off x="2624455" y="63500"/>
                <a:ext cx="972820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972820" h="876300">
                    <a:moveTo>
                      <a:pt x="625094" y="876300"/>
                    </a:moveTo>
                    <a:lnTo>
                      <a:pt x="330454" y="876300"/>
                    </a:lnTo>
                    <a:lnTo>
                      <a:pt x="330454" y="517398"/>
                    </a:lnTo>
                    <a:lnTo>
                      <a:pt x="0" y="0"/>
                    </a:lnTo>
                    <a:lnTo>
                      <a:pt x="355219" y="0"/>
                    </a:lnTo>
                    <a:lnTo>
                      <a:pt x="493903" y="257429"/>
                    </a:lnTo>
                    <a:lnTo>
                      <a:pt x="626237" y="0"/>
                    </a:lnTo>
                    <a:lnTo>
                      <a:pt x="972820" y="0"/>
                    </a:lnTo>
                    <a:lnTo>
                      <a:pt x="625094" y="517398"/>
                    </a:lnTo>
                    <a:close/>
                  </a:path>
                </a:pathLst>
              </a:custGeom>
              <a:solidFill>
                <a:srgbClr val="95C43D"/>
              </a:solidFill>
            </p:spPr>
          </p:sp>
          <p:sp>
            <p:nvSpPr>
              <p:cNvPr id="20" name="Freeform 20"/>
              <p:cNvSpPr/>
              <p:nvPr/>
            </p:nvSpPr>
            <p:spPr>
              <a:xfrm>
                <a:off x="3547872" y="63500"/>
                <a:ext cx="1000125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1000125" h="876300">
                    <a:moveTo>
                      <a:pt x="497586" y="305689"/>
                    </a:moveTo>
                    <a:lnTo>
                      <a:pt x="425704" y="522351"/>
                    </a:lnTo>
                    <a:lnTo>
                      <a:pt x="568071" y="522351"/>
                    </a:lnTo>
                    <a:close/>
                    <a:moveTo>
                      <a:pt x="345313" y="0"/>
                    </a:moveTo>
                    <a:lnTo>
                      <a:pt x="658495" y="0"/>
                    </a:lnTo>
                    <a:lnTo>
                      <a:pt x="1000125" y="876300"/>
                    </a:lnTo>
                    <a:lnTo>
                      <a:pt x="679450" y="876300"/>
                    </a:lnTo>
                    <a:lnTo>
                      <a:pt x="633603" y="747522"/>
                    </a:lnTo>
                    <a:lnTo>
                      <a:pt x="355219" y="747522"/>
                    </a:lnTo>
                    <a:lnTo>
                      <a:pt x="311912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95C43D"/>
              </a:solidFill>
            </p:spPr>
          </p:sp>
        </p:grpSp>
        <p:grpSp>
          <p:nvGrpSpPr>
            <p:cNvPr id="21" name="Group 21"/>
            <p:cNvGrpSpPr>
              <a:grpSpLocks noChangeAspect="1"/>
            </p:cNvGrpSpPr>
            <p:nvPr/>
          </p:nvGrpSpPr>
          <p:grpSpPr>
            <a:xfrm>
              <a:off x="2394054" y="496385"/>
              <a:ext cx="1511060" cy="371104"/>
              <a:chOff x="0" y="0"/>
              <a:chExt cx="4085412" cy="1003338"/>
            </a:xfrm>
          </p:grpSpPr>
          <p:sp>
            <p:nvSpPr>
              <p:cNvPr id="22" name="Freeform 22"/>
              <p:cNvSpPr/>
              <p:nvPr/>
            </p:nvSpPr>
            <p:spPr>
              <a:xfrm>
                <a:off x="63500" y="63500"/>
                <a:ext cx="623824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623824" h="876300">
                    <a:moveTo>
                      <a:pt x="0" y="0"/>
                    </a:moveTo>
                    <a:lnTo>
                      <a:pt x="602869" y="0"/>
                    </a:lnTo>
                    <a:lnTo>
                      <a:pt x="602869" y="245110"/>
                    </a:lnTo>
                    <a:lnTo>
                      <a:pt x="277241" y="245110"/>
                    </a:lnTo>
                    <a:lnTo>
                      <a:pt x="277241" y="320675"/>
                    </a:lnTo>
                    <a:lnTo>
                      <a:pt x="583057" y="320675"/>
                    </a:lnTo>
                    <a:lnTo>
                      <a:pt x="583057" y="549529"/>
                    </a:lnTo>
                    <a:lnTo>
                      <a:pt x="277241" y="549529"/>
                    </a:lnTo>
                    <a:lnTo>
                      <a:pt x="277241" y="631190"/>
                    </a:lnTo>
                    <a:lnTo>
                      <a:pt x="623824" y="631190"/>
                    </a:lnTo>
                    <a:lnTo>
                      <a:pt x="623824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23" name="Freeform 23"/>
              <p:cNvSpPr/>
              <p:nvPr/>
            </p:nvSpPr>
            <p:spPr>
              <a:xfrm>
                <a:off x="709549" y="63500"/>
                <a:ext cx="1000252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1000252" h="876300">
                    <a:moveTo>
                      <a:pt x="497713" y="305689"/>
                    </a:moveTo>
                    <a:lnTo>
                      <a:pt x="425831" y="522351"/>
                    </a:lnTo>
                    <a:lnTo>
                      <a:pt x="568198" y="522351"/>
                    </a:lnTo>
                    <a:close/>
                    <a:moveTo>
                      <a:pt x="345440" y="0"/>
                    </a:moveTo>
                    <a:lnTo>
                      <a:pt x="658622" y="0"/>
                    </a:lnTo>
                    <a:lnTo>
                      <a:pt x="1000252" y="876300"/>
                    </a:lnTo>
                    <a:lnTo>
                      <a:pt x="679577" y="876300"/>
                    </a:lnTo>
                    <a:lnTo>
                      <a:pt x="633857" y="747522"/>
                    </a:lnTo>
                    <a:lnTo>
                      <a:pt x="355346" y="747522"/>
                    </a:lnTo>
                    <a:lnTo>
                      <a:pt x="312039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24" name="Freeform 24"/>
              <p:cNvSpPr/>
              <p:nvPr/>
            </p:nvSpPr>
            <p:spPr>
              <a:xfrm>
                <a:off x="1771650" y="63500"/>
                <a:ext cx="587883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587883" h="876300">
                    <a:moveTo>
                      <a:pt x="0" y="0"/>
                    </a:moveTo>
                    <a:lnTo>
                      <a:pt x="297053" y="0"/>
                    </a:lnTo>
                    <a:lnTo>
                      <a:pt x="297053" y="622554"/>
                    </a:lnTo>
                    <a:lnTo>
                      <a:pt x="587883" y="622554"/>
                    </a:lnTo>
                    <a:lnTo>
                      <a:pt x="587883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25" name="Freeform 25"/>
              <p:cNvSpPr/>
              <p:nvPr/>
            </p:nvSpPr>
            <p:spPr>
              <a:xfrm>
                <a:off x="2375662" y="63500"/>
                <a:ext cx="725297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725297" h="876300">
                    <a:moveTo>
                      <a:pt x="509905" y="876300"/>
                    </a:moveTo>
                    <a:lnTo>
                      <a:pt x="215265" y="876300"/>
                    </a:lnTo>
                    <a:lnTo>
                      <a:pt x="215265" y="248793"/>
                    </a:lnTo>
                    <a:lnTo>
                      <a:pt x="0" y="248793"/>
                    </a:lnTo>
                    <a:lnTo>
                      <a:pt x="0" y="0"/>
                    </a:lnTo>
                    <a:lnTo>
                      <a:pt x="725297" y="0"/>
                    </a:lnTo>
                    <a:lnTo>
                      <a:pt x="725297" y="248793"/>
                    </a:lnTo>
                    <a:lnTo>
                      <a:pt x="509905" y="248793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26" name="Freeform 26"/>
              <p:cNvSpPr/>
              <p:nvPr/>
            </p:nvSpPr>
            <p:spPr>
              <a:xfrm>
                <a:off x="3192526" y="63500"/>
                <a:ext cx="829437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829437" h="876300">
                    <a:moveTo>
                      <a:pt x="534797" y="543433"/>
                    </a:moveTo>
                    <a:lnTo>
                      <a:pt x="294640" y="543433"/>
                    </a:lnTo>
                    <a:lnTo>
                      <a:pt x="294640" y="876300"/>
                    </a:lnTo>
                    <a:lnTo>
                      <a:pt x="0" y="876300"/>
                    </a:lnTo>
                    <a:lnTo>
                      <a:pt x="0" y="0"/>
                    </a:lnTo>
                    <a:lnTo>
                      <a:pt x="293370" y="0"/>
                    </a:lnTo>
                    <a:lnTo>
                      <a:pt x="293370" y="297053"/>
                    </a:lnTo>
                    <a:lnTo>
                      <a:pt x="533527" y="297053"/>
                    </a:lnTo>
                    <a:lnTo>
                      <a:pt x="533527" y="0"/>
                    </a:lnTo>
                    <a:lnTo>
                      <a:pt x="829437" y="0"/>
                    </a:lnTo>
                    <a:lnTo>
                      <a:pt x="829437" y="876300"/>
                    </a:lnTo>
                    <a:lnTo>
                      <a:pt x="534796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</p:grpSp>
        <p:grpSp>
          <p:nvGrpSpPr>
            <p:cNvPr id="27" name="Group 27"/>
            <p:cNvGrpSpPr>
              <a:grpSpLocks noChangeAspect="1"/>
            </p:cNvGrpSpPr>
            <p:nvPr/>
          </p:nvGrpSpPr>
          <p:grpSpPr>
            <a:xfrm>
              <a:off x="2004239" y="1406734"/>
              <a:ext cx="1941611" cy="256579"/>
              <a:chOff x="0" y="0"/>
              <a:chExt cx="5249482" cy="693699"/>
            </a:xfrm>
          </p:grpSpPr>
          <p:sp>
            <p:nvSpPr>
              <p:cNvPr id="28" name="Freeform 28"/>
              <p:cNvSpPr/>
              <p:nvPr/>
            </p:nvSpPr>
            <p:spPr>
              <a:xfrm>
                <a:off x="63500" y="63500"/>
                <a:ext cx="496824" cy="566801"/>
              </a:xfrm>
              <a:custGeom>
                <a:avLst/>
                <a:gdLst/>
                <a:ahLst/>
                <a:cxnLst/>
                <a:rect l="l" t="t" r="r" b="b"/>
                <a:pathLst>
                  <a:path w="496824" h="566801">
                    <a:moveTo>
                      <a:pt x="415163" y="140208"/>
                    </a:moveTo>
                    <a:cubicBezTo>
                      <a:pt x="400939" y="120904"/>
                      <a:pt x="382397" y="106807"/>
                      <a:pt x="359537" y="97917"/>
                    </a:cubicBezTo>
                    <a:cubicBezTo>
                      <a:pt x="336677" y="89027"/>
                      <a:pt x="314325" y="84582"/>
                      <a:pt x="292481" y="84582"/>
                    </a:cubicBezTo>
                    <a:cubicBezTo>
                      <a:pt x="264541" y="84582"/>
                      <a:pt x="239141" y="89662"/>
                      <a:pt x="216281" y="99822"/>
                    </a:cubicBezTo>
                    <a:cubicBezTo>
                      <a:pt x="193421" y="109982"/>
                      <a:pt x="173736" y="123952"/>
                      <a:pt x="157226" y="141732"/>
                    </a:cubicBezTo>
                    <a:cubicBezTo>
                      <a:pt x="140716" y="159512"/>
                      <a:pt x="128016" y="180340"/>
                      <a:pt x="119126" y="204216"/>
                    </a:cubicBezTo>
                    <a:cubicBezTo>
                      <a:pt x="110236" y="228092"/>
                      <a:pt x="105791" y="254000"/>
                      <a:pt x="105791" y="281940"/>
                    </a:cubicBezTo>
                    <a:cubicBezTo>
                      <a:pt x="105791" y="311404"/>
                      <a:pt x="110109" y="338328"/>
                      <a:pt x="118745" y="362712"/>
                    </a:cubicBezTo>
                    <a:cubicBezTo>
                      <a:pt x="127381" y="387096"/>
                      <a:pt x="139700" y="407924"/>
                      <a:pt x="155829" y="425450"/>
                    </a:cubicBezTo>
                    <a:cubicBezTo>
                      <a:pt x="171958" y="442976"/>
                      <a:pt x="191008" y="456565"/>
                      <a:pt x="213360" y="466217"/>
                    </a:cubicBezTo>
                    <a:cubicBezTo>
                      <a:pt x="235712" y="475869"/>
                      <a:pt x="260858" y="480695"/>
                      <a:pt x="288798" y="480695"/>
                    </a:cubicBezTo>
                    <a:cubicBezTo>
                      <a:pt x="317754" y="480695"/>
                      <a:pt x="343408" y="474980"/>
                      <a:pt x="365760" y="463550"/>
                    </a:cubicBezTo>
                    <a:cubicBezTo>
                      <a:pt x="388112" y="452120"/>
                      <a:pt x="406146" y="437007"/>
                      <a:pt x="419862" y="418211"/>
                    </a:cubicBezTo>
                    <a:lnTo>
                      <a:pt x="496824" y="472313"/>
                    </a:lnTo>
                    <a:cubicBezTo>
                      <a:pt x="472948" y="502285"/>
                      <a:pt x="443738" y="525526"/>
                      <a:pt x="409194" y="542036"/>
                    </a:cubicBezTo>
                    <a:cubicBezTo>
                      <a:pt x="374650" y="558546"/>
                      <a:pt x="334264" y="566801"/>
                      <a:pt x="288036" y="566801"/>
                    </a:cubicBezTo>
                    <a:cubicBezTo>
                      <a:pt x="245872" y="566801"/>
                      <a:pt x="207137" y="559816"/>
                      <a:pt x="171958" y="545846"/>
                    </a:cubicBezTo>
                    <a:cubicBezTo>
                      <a:pt x="136779" y="531876"/>
                      <a:pt x="106299" y="512318"/>
                      <a:pt x="80899" y="487172"/>
                    </a:cubicBezTo>
                    <a:cubicBezTo>
                      <a:pt x="55499" y="462026"/>
                      <a:pt x="35687" y="432181"/>
                      <a:pt x="21463" y="397256"/>
                    </a:cubicBezTo>
                    <a:cubicBezTo>
                      <a:pt x="7239" y="362331"/>
                      <a:pt x="0" y="323977"/>
                      <a:pt x="0" y="281813"/>
                    </a:cubicBezTo>
                    <a:cubicBezTo>
                      <a:pt x="0" y="238633"/>
                      <a:pt x="7493" y="199644"/>
                      <a:pt x="22479" y="164846"/>
                    </a:cubicBezTo>
                    <a:cubicBezTo>
                      <a:pt x="37465" y="130048"/>
                      <a:pt x="58039" y="100457"/>
                      <a:pt x="84201" y="76073"/>
                    </a:cubicBezTo>
                    <a:cubicBezTo>
                      <a:pt x="110363" y="51689"/>
                      <a:pt x="141224" y="32893"/>
                      <a:pt x="176784" y="19685"/>
                    </a:cubicBezTo>
                    <a:cubicBezTo>
                      <a:pt x="212344" y="6477"/>
                      <a:pt x="250825" y="0"/>
                      <a:pt x="292481" y="0"/>
                    </a:cubicBezTo>
                    <a:cubicBezTo>
                      <a:pt x="309753" y="0"/>
                      <a:pt x="327787" y="1651"/>
                      <a:pt x="346583" y="4953"/>
                    </a:cubicBezTo>
                    <a:cubicBezTo>
                      <a:pt x="365379" y="8255"/>
                      <a:pt x="383413" y="13335"/>
                      <a:pt x="400685" y="20193"/>
                    </a:cubicBezTo>
                    <a:cubicBezTo>
                      <a:pt x="417957" y="27051"/>
                      <a:pt x="434213" y="35560"/>
                      <a:pt x="449453" y="45720"/>
                    </a:cubicBezTo>
                    <a:cubicBezTo>
                      <a:pt x="464693" y="55880"/>
                      <a:pt x="477647" y="68072"/>
                      <a:pt x="488315" y="82296"/>
                    </a:cubicBezTo>
                    <a:close/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29" name="Freeform 29"/>
              <p:cNvSpPr/>
              <p:nvPr/>
            </p:nvSpPr>
            <p:spPr>
              <a:xfrm>
                <a:off x="591947" y="63500"/>
                <a:ext cx="579882" cy="566928"/>
              </a:xfrm>
              <a:custGeom>
                <a:avLst/>
                <a:gdLst/>
                <a:ahLst/>
                <a:cxnLst/>
                <a:rect l="l" t="t" r="r" b="b"/>
                <a:pathLst>
                  <a:path w="579882" h="566928">
                    <a:moveTo>
                      <a:pt x="104521" y="281813"/>
                    </a:moveTo>
                    <a:cubicBezTo>
                      <a:pt x="104521" y="310769"/>
                      <a:pt x="108966" y="337312"/>
                      <a:pt x="117856" y="361442"/>
                    </a:cubicBezTo>
                    <a:cubicBezTo>
                      <a:pt x="126746" y="385572"/>
                      <a:pt x="139446" y="406527"/>
                      <a:pt x="155956" y="424307"/>
                    </a:cubicBezTo>
                    <a:cubicBezTo>
                      <a:pt x="172466" y="442087"/>
                      <a:pt x="192024" y="455930"/>
                      <a:pt x="214630" y="465836"/>
                    </a:cubicBezTo>
                    <a:cubicBezTo>
                      <a:pt x="237236" y="475742"/>
                      <a:pt x="262255" y="480695"/>
                      <a:pt x="289687" y="480695"/>
                    </a:cubicBezTo>
                    <a:cubicBezTo>
                      <a:pt x="317119" y="480695"/>
                      <a:pt x="342265" y="475742"/>
                      <a:pt x="365125" y="465836"/>
                    </a:cubicBezTo>
                    <a:cubicBezTo>
                      <a:pt x="387985" y="455930"/>
                      <a:pt x="407543" y="442087"/>
                      <a:pt x="424053" y="424307"/>
                    </a:cubicBezTo>
                    <a:cubicBezTo>
                      <a:pt x="440563" y="406527"/>
                      <a:pt x="453263" y="385572"/>
                      <a:pt x="462153" y="361442"/>
                    </a:cubicBezTo>
                    <a:cubicBezTo>
                      <a:pt x="471043" y="337312"/>
                      <a:pt x="475488" y="310769"/>
                      <a:pt x="475488" y="281813"/>
                    </a:cubicBezTo>
                    <a:cubicBezTo>
                      <a:pt x="475488" y="253873"/>
                      <a:pt x="471043" y="227965"/>
                      <a:pt x="462153" y="204089"/>
                    </a:cubicBezTo>
                    <a:cubicBezTo>
                      <a:pt x="453263" y="180213"/>
                      <a:pt x="440690" y="159385"/>
                      <a:pt x="424434" y="141605"/>
                    </a:cubicBezTo>
                    <a:cubicBezTo>
                      <a:pt x="408178" y="123825"/>
                      <a:pt x="388620" y="109855"/>
                      <a:pt x="365760" y="99695"/>
                    </a:cubicBezTo>
                    <a:cubicBezTo>
                      <a:pt x="342900" y="89535"/>
                      <a:pt x="317500" y="84455"/>
                      <a:pt x="289560" y="84455"/>
                    </a:cubicBezTo>
                    <a:cubicBezTo>
                      <a:pt x="261620" y="84455"/>
                      <a:pt x="236347" y="89535"/>
                      <a:pt x="213741" y="99695"/>
                    </a:cubicBezTo>
                    <a:cubicBezTo>
                      <a:pt x="191135" y="109855"/>
                      <a:pt x="171704" y="123825"/>
                      <a:pt x="155448" y="141605"/>
                    </a:cubicBezTo>
                    <a:cubicBezTo>
                      <a:pt x="139192" y="159385"/>
                      <a:pt x="126619" y="180213"/>
                      <a:pt x="117729" y="204089"/>
                    </a:cubicBezTo>
                    <a:cubicBezTo>
                      <a:pt x="108839" y="227965"/>
                      <a:pt x="104394" y="253873"/>
                      <a:pt x="104394" y="281813"/>
                    </a:cubicBezTo>
                    <a:moveTo>
                      <a:pt x="0" y="281813"/>
                    </a:moveTo>
                    <a:cubicBezTo>
                      <a:pt x="0" y="238633"/>
                      <a:pt x="7239" y="199644"/>
                      <a:pt x="21717" y="164846"/>
                    </a:cubicBezTo>
                    <a:cubicBezTo>
                      <a:pt x="36195" y="130048"/>
                      <a:pt x="56261" y="100457"/>
                      <a:pt x="81915" y="76073"/>
                    </a:cubicBezTo>
                    <a:cubicBezTo>
                      <a:pt x="107569" y="51689"/>
                      <a:pt x="138049" y="32893"/>
                      <a:pt x="173355" y="19685"/>
                    </a:cubicBezTo>
                    <a:cubicBezTo>
                      <a:pt x="208661" y="6477"/>
                      <a:pt x="247269" y="0"/>
                      <a:pt x="288925" y="0"/>
                    </a:cubicBezTo>
                    <a:cubicBezTo>
                      <a:pt x="331089" y="0"/>
                      <a:pt x="369951" y="6604"/>
                      <a:pt x="405511" y="19812"/>
                    </a:cubicBezTo>
                    <a:cubicBezTo>
                      <a:pt x="441071" y="33020"/>
                      <a:pt x="471678" y="51816"/>
                      <a:pt x="497586" y="76200"/>
                    </a:cubicBezTo>
                    <a:cubicBezTo>
                      <a:pt x="523494" y="100584"/>
                      <a:pt x="543687" y="130175"/>
                      <a:pt x="558165" y="164973"/>
                    </a:cubicBezTo>
                    <a:cubicBezTo>
                      <a:pt x="572643" y="199771"/>
                      <a:pt x="579882" y="238760"/>
                      <a:pt x="579882" y="281940"/>
                    </a:cubicBezTo>
                    <a:cubicBezTo>
                      <a:pt x="579882" y="324104"/>
                      <a:pt x="572643" y="362585"/>
                      <a:pt x="558165" y="397383"/>
                    </a:cubicBezTo>
                    <a:cubicBezTo>
                      <a:pt x="543687" y="432181"/>
                      <a:pt x="523494" y="462153"/>
                      <a:pt x="497586" y="487299"/>
                    </a:cubicBezTo>
                    <a:cubicBezTo>
                      <a:pt x="471678" y="512445"/>
                      <a:pt x="440944" y="532003"/>
                      <a:pt x="405384" y="545973"/>
                    </a:cubicBezTo>
                    <a:cubicBezTo>
                      <a:pt x="369824" y="559943"/>
                      <a:pt x="330962" y="566928"/>
                      <a:pt x="288798" y="566928"/>
                    </a:cubicBezTo>
                    <a:cubicBezTo>
                      <a:pt x="247142" y="566928"/>
                      <a:pt x="208661" y="559943"/>
                      <a:pt x="173355" y="545973"/>
                    </a:cubicBezTo>
                    <a:cubicBezTo>
                      <a:pt x="138049" y="532003"/>
                      <a:pt x="107569" y="512445"/>
                      <a:pt x="81915" y="487299"/>
                    </a:cubicBezTo>
                    <a:cubicBezTo>
                      <a:pt x="56261" y="462153"/>
                      <a:pt x="36195" y="432181"/>
                      <a:pt x="21717" y="397383"/>
                    </a:cubicBezTo>
                    <a:cubicBezTo>
                      <a:pt x="7239" y="362585"/>
                      <a:pt x="0" y="324104"/>
                      <a:pt x="0" y="281940"/>
                    </a:cubicBezTo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30" name="Freeform 30"/>
              <p:cNvSpPr/>
              <p:nvPr/>
            </p:nvSpPr>
            <p:spPr>
              <a:xfrm>
                <a:off x="1264793" y="77216"/>
                <a:ext cx="475234" cy="539242"/>
              </a:xfrm>
              <a:custGeom>
                <a:avLst/>
                <a:gdLst/>
                <a:ahLst/>
                <a:cxnLst/>
                <a:rect l="l" t="t" r="r" b="b"/>
                <a:pathLst>
                  <a:path w="475234" h="539242">
                    <a:moveTo>
                      <a:pt x="0" y="0"/>
                    </a:moveTo>
                    <a:lnTo>
                      <a:pt x="127127" y="0"/>
                    </a:lnTo>
                    <a:lnTo>
                      <a:pt x="377698" y="403733"/>
                    </a:lnTo>
                    <a:lnTo>
                      <a:pt x="379222" y="403733"/>
                    </a:lnTo>
                    <a:lnTo>
                      <a:pt x="379222" y="0"/>
                    </a:lnTo>
                    <a:lnTo>
                      <a:pt x="475234" y="0"/>
                    </a:lnTo>
                    <a:lnTo>
                      <a:pt x="475234" y="539242"/>
                    </a:lnTo>
                    <a:lnTo>
                      <a:pt x="353314" y="539242"/>
                    </a:lnTo>
                    <a:lnTo>
                      <a:pt x="97409" y="122682"/>
                    </a:lnTo>
                    <a:lnTo>
                      <a:pt x="95885" y="122682"/>
                    </a:lnTo>
                    <a:lnTo>
                      <a:pt x="95885" y="539242"/>
                    </a:lnTo>
                    <a:lnTo>
                      <a:pt x="0" y="539242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31" name="Freeform 31"/>
              <p:cNvSpPr/>
              <p:nvPr/>
            </p:nvSpPr>
            <p:spPr>
              <a:xfrm>
                <a:off x="1791081" y="77216"/>
                <a:ext cx="512572" cy="539242"/>
              </a:xfrm>
              <a:custGeom>
                <a:avLst/>
                <a:gdLst/>
                <a:ahLst/>
                <a:cxnLst/>
                <a:rect l="l" t="t" r="r" b="b"/>
                <a:pathLst>
                  <a:path w="512572" h="539242">
                    <a:moveTo>
                      <a:pt x="0" y="0"/>
                    </a:moveTo>
                    <a:lnTo>
                      <a:pt x="107442" y="0"/>
                    </a:lnTo>
                    <a:lnTo>
                      <a:pt x="255905" y="415163"/>
                    </a:lnTo>
                    <a:lnTo>
                      <a:pt x="258953" y="415163"/>
                    </a:lnTo>
                    <a:lnTo>
                      <a:pt x="409067" y="0"/>
                    </a:lnTo>
                    <a:lnTo>
                      <a:pt x="512572" y="0"/>
                    </a:lnTo>
                    <a:lnTo>
                      <a:pt x="296291" y="539242"/>
                    </a:lnTo>
                    <a:lnTo>
                      <a:pt x="213233" y="539242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32" name="Freeform 32"/>
              <p:cNvSpPr/>
              <p:nvPr/>
            </p:nvSpPr>
            <p:spPr>
              <a:xfrm>
                <a:off x="2355469" y="77216"/>
                <a:ext cx="370967" cy="539496"/>
              </a:xfrm>
              <a:custGeom>
                <a:avLst/>
                <a:gdLst/>
                <a:ahLst/>
                <a:cxnLst/>
                <a:rect l="l" t="t" r="r" b="b"/>
                <a:pathLst>
                  <a:path w="370967" h="539496">
                    <a:moveTo>
                      <a:pt x="0" y="0"/>
                    </a:moveTo>
                    <a:lnTo>
                      <a:pt x="357251" y="0"/>
                    </a:lnTo>
                    <a:lnTo>
                      <a:pt x="357251" y="83820"/>
                    </a:lnTo>
                    <a:lnTo>
                      <a:pt x="96012" y="83820"/>
                    </a:lnTo>
                    <a:lnTo>
                      <a:pt x="96012" y="220980"/>
                    </a:lnTo>
                    <a:lnTo>
                      <a:pt x="343535" y="220980"/>
                    </a:lnTo>
                    <a:lnTo>
                      <a:pt x="343535" y="301752"/>
                    </a:lnTo>
                    <a:lnTo>
                      <a:pt x="96012" y="301752"/>
                    </a:lnTo>
                    <a:lnTo>
                      <a:pt x="96012" y="454152"/>
                    </a:lnTo>
                    <a:lnTo>
                      <a:pt x="370967" y="454152"/>
                    </a:lnTo>
                    <a:lnTo>
                      <a:pt x="370967" y="539496"/>
                    </a:lnTo>
                    <a:lnTo>
                      <a:pt x="0" y="539496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33" name="Freeform 33"/>
              <p:cNvSpPr/>
              <p:nvPr/>
            </p:nvSpPr>
            <p:spPr>
              <a:xfrm>
                <a:off x="2820797" y="77216"/>
                <a:ext cx="475488" cy="539242"/>
              </a:xfrm>
              <a:custGeom>
                <a:avLst/>
                <a:gdLst/>
                <a:ahLst/>
                <a:cxnLst/>
                <a:rect l="l" t="t" r="r" b="b"/>
                <a:pathLst>
                  <a:path w="475488" h="539242">
                    <a:moveTo>
                      <a:pt x="127" y="0"/>
                    </a:moveTo>
                    <a:lnTo>
                      <a:pt x="127381" y="0"/>
                    </a:lnTo>
                    <a:lnTo>
                      <a:pt x="377952" y="403733"/>
                    </a:lnTo>
                    <a:lnTo>
                      <a:pt x="379476" y="403733"/>
                    </a:lnTo>
                    <a:lnTo>
                      <a:pt x="379476" y="0"/>
                    </a:lnTo>
                    <a:lnTo>
                      <a:pt x="475488" y="0"/>
                    </a:lnTo>
                    <a:lnTo>
                      <a:pt x="475488" y="539242"/>
                    </a:lnTo>
                    <a:lnTo>
                      <a:pt x="353568" y="539242"/>
                    </a:lnTo>
                    <a:lnTo>
                      <a:pt x="97536" y="122682"/>
                    </a:lnTo>
                    <a:lnTo>
                      <a:pt x="96012" y="122682"/>
                    </a:lnTo>
                    <a:lnTo>
                      <a:pt x="96012" y="539242"/>
                    </a:lnTo>
                    <a:lnTo>
                      <a:pt x="0" y="539242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34" name="Freeform 34"/>
              <p:cNvSpPr/>
              <p:nvPr/>
            </p:nvSpPr>
            <p:spPr>
              <a:xfrm>
                <a:off x="3357880" y="77216"/>
                <a:ext cx="426593" cy="539242"/>
              </a:xfrm>
              <a:custGeom>
                <a:avLst/>
                <a:gdLst/>
                <a:ahLst/>
                <a:cxnLst/>
                <a:rect l="l" t="t" r="r" b="b"/>
                <a:pathLst>
                  <a:path w="426593" h="539242">
                    <a:moveTo>
                      <a:pt x="165227" y="83820"/>
                    </a:moveTo>
                    <a:lnTo>
                      <a:pt x="0" y="83820"/>
                    </a:lnTo>
                    <a:lnTo>
                      <a:pt x="0" y="0"/>
                    </a:lnTo>
                    <a:lnTo>
                      <a:pt x="426593" y="0"/>
                    </a:lnTo>
                    <a:lnTo>
                      <a:pt x="426593" y="83820"/>
                    </a:lnTo>
                    <a:lnTo>
                      <a:pt x="261239" y="83820"/>
                    </a:lnTo>
                    <a:lnTo>
                      <a:pt x="261239" y="539242"/>
                    </a:lnTo>
                    <a:lnTo>
                      <a:pt x="165227" y="539242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35" name="Freeform 35"/>
              <p:cNvSpPr/>
              <p:nvPr/>
            </p:nvSpPr>
            <p:spPr>
              <a:xfrm>
                <a:off x="3847719" y="77216"/>
                <a:ext cx="96012" cy="539242"/>
              </a:xfrm>
              <a:custGeom>
                <a:avLst/>
                <a:gdLst/>
                <a:ahLst/>
                <a:cxnLst/>
                <a:rect l="l" t="t" r="r" b="b"/>
                <a:pathLst>
                  <a:path w="96012" h="539242">
                    <a:moveTo>
                      <a:pt x="0" y="0"/>
                    </a:moveTo>
                    <a:lnTo>
                      <a:pt x="96012" y="0"/>
                    </a:lnTo>
                    <a:lnTo>
                      <a:pt x="96012" y="539242"/>
                    </a:lnTo>
                    <a:lnTo>
                      <a:pt x="0" y="539242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36" name="Freeform 36"/>
              <p:cNvSpPr/>
              <p:nvPr/>
            </p:nvSpPr>
            <p:spPr>
              <a:xfrm>
                <a:off x="4037965" y="63500"/>
                <a:ext cx="579755" cy="566928"/>
              </a:xfrm>
              <a:custGeom>
                <a:avLst/>
                <a:gdLst/>
                <a:ahLst/>
                <a:cxnLst/>
                <a:rect l="l" t="t" r="r" b="b"/>
                <a:pathLst>
                  <a:path w="579755" h="566928">
                    <a:moveTo>
                      <a:pt x="104521" y="281813"/>
                    </a:moveTo>
                    <a:cubicBezTo>
                      <a:pt x="104521" y="310769"/>
                      <a:pt x="108966" y="337312"/>
                      <a:pt x="117856" y="361442"/>
                    </a:cubicBezTo>
                    <a:cubicBezTo>
                      <a:pt x="126746" y="385572"/>
                      <a:pt x="139446" y="406527"/>
                      <a:pt x="155956" y="424307"/>
                    </a:cubicBezTo>
                    <a:cubicBezTo>
                      <a:pt x="172466" y="442087"/>
                      <a:pt x="192024" y="455930"/>
                      <a:pt x="214630" y="465836"/>
                    </a:cubicBezTo>
                    <a:cubicBezTo>
                      <a:pt x="237236" y="475742"/>
                      <a:pt x="262255" y="480695"/>
                      <a:pt x="289687" y="480695"/>
                    </a:cubicBezTo>
                    <a:cubicBezTo>
                      <a:pt x="317119" y="480695"/>
                      <a:pt x="342265" y="475742"/>
                      <a:pt x="365125" y="465836"/>
                    </a:cubicBezTo>
                    <a:cubicBezTo>
                      <a:pt x="387985" y="455930"/>
                      <a:pt x="407670" y="442087"/>
                      <a:pt x="424180" y="424307"/>
                    </a:cubicBezTo>
                    <a:cubicBezTo>
                      <a:pt x="440690" y="406527"/>
                      <a:pt x="453390" y="385572"/>
                      <a:pt x="462280" y="361442"/>
                    </a:cubicBezTo>
                    <a:cubicBezTo>
                      <a:pt x="471170" y="337312"/>
                      <a:pt x="475615" y="310769"/>
                      <a:pt x="475615" y="281813"/>
                    </a:cubicBezTo>
                    <a:cubicBezTo>
                      <a:pt x="475615" y="253873"/>
                      <a:pt x="471169" y="227965"/>
                      <a:pt x="462280" y="204089"/>
                    </a:cubicBezTo>
                    <a:cubicBezTo>
                      <a:pt x="453390" y="180213"/>
                      <a:pt x="440817" y="159385"/>
                      <a:pt x="424561" y="141605"/>
                    </a:cubicBezTo>
                    <a:cubicBezTo>
                      <a:pt x="408305" y="123825"/>
                      <a:pt x="388747" y="109855"/>
                      <a:pt x="365887" y="99695"/>
                    </a:cubicBezTo>
                    <a:cubicBezTo>
                      <a:pt x="343027" y="89535"/>
                      <a:pt x="317627" y="84455"/>
                      <a:pt x="289687" y="84455"/>
                    </a:cubicBezTo>
                    <a:cubicBezTo>
                      <a:pt x="261747" y="84455"/>
                      <a:pt x="236474" y="89535"/>
                      <a:pt x="213868" y="99695"/>
                    </a:cubicBezTo>
                    <a:cubicBezTo>
                      <a:pt x="191262" y="109855"/>
                      <a:pt x="171831" y="123825"/>
                      <a:pt x="155575" y="141605"/>
                    </a:cubicBezTo>
                    <a:cubicBezTo>
                      <a:pt x="139319" y="159385"/>
                      <a:pt x="126746" y="180213"/>
                      <a:pt x="117856" y="204089"/>
                    </a:cubicBezTo>
                    <a:cubicBezTo>
                      <a:pt x="108966" y="227965"/>
                      <a:pt x="104521" y="253873"/>
                      <a:pt x="104521" y="281813"/>
                    </a:cubicBezTo>
                    <a:moveTo>
                      <a:pt x="127" y="281813"/>
                    </a:moveTo>
                    <a:cubicBezTo>
                      <a:pt x="127" y="238633"/>
                      <a:pt x="7366" y="199644"/>
                      <a:pt x="21844" y="164846"/>
                    </a:cubicBezTo>
                    <a:cubicBezTo>
                      <a:pt x="36322" y="130048"/>
                      <a:pt x="56388" y="100457"/>
                      <a:pt x="82042" y="76073"/>
                    </a:cubicBezTo>
                    <a:cubicBezTo>
                      <a:pt x="107696" y="51689"/>
                      <a:pt x="138176" y="32893"/>
                      <a:pt x="173482" y="19685"/>
                    </a:cubicBezTo>
                    <a:cubicBezTo>
                      <a:pt x="208788" y="6477"/>
                      <a:pt x="247142" y="0"/>
                      <a:pt x="288798" y="0"/>
                    </a:cubicBezTo>
                    <a:cubicBezTo>
                      <a:pt x="330962" y="0"/>
                      <a:pt x="369824" y="6604"/>
                      <a:pt x="405257" y="19812"/>
                    </a:cubicBezTo>
                    <a:cubicBezTo>
                      <a:pt x="440690" y="33020"/>
                      <a:pt x="471551" y="51816"/>
                      <a:pt x="497459" y="76200"/>
                    </a:cubicBezTo>
                    <a:cubicBezTo>
                      <a:pt x="523367" y="100584"/>
                      <a:pt x="543560" y="130175"/>
                      <a:pt x="558038" y="164973"/>
                    </a:cubicBezTo>
                    <a:cubicBezTo>
                      <a:pt x="572516" y="199771"/>
                      <a:pt x="579755" y="238760"/>
                      <a:pt x="579755" y="281940"/>
                    </a:cubicBezTo>
                    <a:cubicBezTo>
                      <a:pt x="579755" y="324104"/>
                      <a:pt x="572516" y="362585"/>
                      <a:pt x="558038" y="397383"/>
                    </a:cubicBezTo>
                    <a:cubicBezTo>
                      <a:pt x="543560" y="432181"/>
                      <a:pt x="523367" y="462153"/>
                      <a:pt x="497459" y="487299"/>
                    </a:cubicBezTo>
                    <a:cubicBezTo>
                      <a:pt x="471552" y="512445"/>
                      <a:pt x="440817" y="532003"/>
                      <a:pt x="405257" y="545973"/>
                    </a:cubicBezTo>
                    <a:cubicBezTo>
                      <a:pt x="369697" y="559943"/>
                      <a:pt x="330962" y="566928"/>
                      <a:pt x="288798" y="566928"/>
                    </a:cubicBezTo>
                    <a:cubicBezTo>
                      <a:pt x="247142" y="566928"/>
                      <a:pt x="208661" y="559943"/>
                      <a:pt x="173355" y="545973"/>
                    </a:cubicBezTo>
                    <a:cubicBezTo>
                      <a:pt x="138049" y="532003"/>
                      <a:pt x="107569" y="512445"/>
                      <a:pt x="81915" y="487299"/>
                    </a:cubicBezTo>
                    <a:cubicBezTo>
                      <a:pt x="56261" y="462153"/>
                      <a:pt x="36195" y="432181"/>
                      <a:pt x="21717" y="397383"/>
                    </a:cubicBezTo>
                    <a:cubicBezTo>
                      <a:pt x="7239" y="362585"/>
                      <a:pt x="0" y="324104"/>
                      <a:pt x="0" y="281940"/>
                    </a:cubicBezTo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37" name="Freeform 37"/>
              <p:cNvSpPr/>
              <p:nvPr/>
            </p:nvSpPr>
            <p:spPr>
              <a:xfrm>
                <a:off x="4710684" y="77216"/>
                <a:ext cx="475361" cy="539242"/>
              </a:xfrm>
              <a:custGeom>
                <a:avLst/>
                <a:gdLst/>
                <a:ahLst/>
                <a:cxnLst/>
                <a:rect l="l" t="t" r="r" b="b"/>
                <a:pathLst>
                  <a:path w="475361" h="539242">
                    <a:moveTo>
                      <a:pt x="0" y="0"/>
                    </a:moveTo>
                    <a:lnTo>
                      <a:pt x="127254" y="0"/>
                    </a:lnTo>
                    <a:lnTo>
                      <a:pt x="377825" y="403733"/>
                    </a:lnTo>
                    <a:lnTo>
                      <a:pt x="379349" y="403733"/>
                    </a:lnTo>
                    <a:lnTo>
                      <a:pt x="379349" y="0"/>
                    </a:lnTo>
                    <a:lnTo>
                      <a:pt x="475361" y="0"/>
                    </a:lnTo>
                    <a:lnTo>
                      <a:pt x="475361" y="539242"/>
                    </a:lnTo>
                    <a:lnTo>
                      <a:pt x="353441" y="539242"/>
                    </a:lnTo>
                    <a:lnTo>
                      <a:pt x="97536" y="122682"/>
                    </a:lnTo>
                    <a:lnTo>
                      <a:pt x="96012" y="122682"/>
                    </a:lnTo>
                    <a:lnTo>
                      <a:pt x="96012" y="539242"/>
                    </a:lnTo>
                    <a:lnTo>
                      <a:pt x="0" y="539242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</p:grpSp>
        <p:grpSp>
          <p:nvGrpSpPr>
            <p:cNvPr id="38" name="Group 38"/>
            <p:cNvGrpSpPr>
              <a:grpSpLocks noChangeAspect="1"/>
            </p:cNvGrpSpPr>
            <p:nvPr/>
          </p:nvGrpSpPr>
          <p:grpSpPr>
            <a:xfrm>
              <a:off x="4031399" y="1401926"/>
              <a:ext cx="28723" cy="281726"/>
              <a:chOff x="0" y="0"/>
              <a:chExt cx="77660" cy="761695"/>
            </a:xfrm>
          </p:grpSpPr>
          <p:sp>
            <p:nvSpPr>
              <p:cNvPr id="39" name="Freeform 39"/>
              <p:cNvSpPr/>
              <p:nvPr/>
            </p:nvSpPr>
            <p:spPr>
              <a:xfrm>
                <a:off x="0" y="0"/>
                <a:ext cx="77597" cy="761746"/>
              </a:xfrm>
              <a:custGeom>
                <a:avLst/>
                <a:gdLst/>
                <a:ahLst/>
                <a:cxnLst/>
                <a:rect l="l" t="t" r="r" b="b"/>
                <a:pathLst>
                  <a:path w="77597" h="761746">
                    <a:moveTo>
                      <a:pt x="77597" y="761746"/>
                    </a:moveTo>
                    <a:lnTo>
                      <a:pt x="0" y="761746"/>
                    </a:lnTo>
                    <a:lnTo>
                      <a:pt x="0" y="0"/>
                    </a:lnTo>
                    <a:lnTo>
                      <a:pt x="77597" y="0"/>
                    </a:lnTo>
                    <a:close/>
                  </a:path>
                </a:pathLst>
              </a:custGeom>
              <a:solidFill>
                <a:srgbClr val="090F10"/>
              </a:solidFill>
            </p:spPr>
          </p:sp>
        </p:grpSp>
        <p:grpSp>
          <p:nvGrpSpPr>
            <p:cNvPr id="40" name="Group 40"/>
            <p:cNvGrpSpPr>
              <a:grpSpLocks noChangeAspect="1"/>
            </p:cNvGrpSpPr>
            <p:nvPr/>
          </p:nvGrpSpPr>
          <p:grpSpPr>
            <a:xfrm>
              <a:off x="3257942" y="942465"/>
              <a:ext cx="1139322" cy="371104"/>
              <a:chOff x="0" y="0"/>
              <a:chExt cx="3080360" cy="1003338"/>
            </a:xfrm>
          </p:grpSpPr>
          <p:sp>
            <p:nvSpPr>
              <p:cNvPr id="41" name="Freeform 41"/>
              <p:cNvSpPr/>
              <p:nvPr/>
            </p:nvSpPr>
            <p:spPr>
              <a:xfrm>
                <a:off x="63500" y="63500"/>
                <a:ext cx="800862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800862" h="876300">
                    <a:moveTo>
                      <a:pt x="283464" y="370078"/>
                    </a:moveTo>
                    <a:lnTo>
                      <a:pt x="341122" y="370078"/>
                    </a:lnTo>
                    <a:cubicBezTo>
                      <a:pt x="350901" y="370078"/>
                      <a:pt x="361823" y="369316"/>
                      <a:pt x="373634" y="367665"/>
                    </a:cubicBezTo>
                    <a:cubicBezTo>
                      <a:pt x="385445" y="366014"/>
                      <a:pt x="396494" y="362585"/>
                      <a:pt x="406781" y="357124"/>
                    </a:cubicBezTo>
                    <a:cubicBezTo>
                      <a:pt x="417068" y="351663"/>
                      <a:pt x="425577" y="344297"/>
                      <a:pt x="432562" y="334772"/>
                    </a:cubicBezTo>
                    <a:cubicBezTo>
                      <a:pt x="439547" y="325247"/>
                      <a:pt x="442976" y="312674"/>
                      <a:pt x="442976" y="297053"/>
                    </a:cubicBezTo>
                    <a:cubicBezTo>
                      <a:pt x="442976" y="281432"/>
                      <a:pt x="440055" y="268986"/>
                      <a:pt x="434340" y="259969"/>
                    </a:cubicBezTo>
                    <a:cubicBezTo>
                      <a:pt x="428625" y="250952"/>
                      <a:pt x="421259" y="244094"/>
                      <a:pt x="412242" y="239522"/>
                    </a:cubicBezTo>
                    <a:cubicBezTo>
                      <a:pt x="403225" y="234950"/>
                      <a:pt x="393446" y="232156"/>
                      <a:pt x="382778" y="230886"/>
                    </a:cubicBezTo>
                    <a:cubicBezTo>
                      <a:pt x="372110" y="229616"/>
                      <a:pt x="362331" y="229108"/>
                      <a:pt x="353314" y="229108"/>
                    </a:cubicBezTo>
                    <a:lnTo>
                      <a:pt x="283464" y="229108"/>
                    </a:lnTo>
                    <a:close/>
                    <a:moveTo>
                      <a:pt x="0" y="0"/>
                    </a:moveTo>
                    <a:lnTo>
                      <a:pt x="377571" y="0"/>
                    </a:lnTo>
                    <a:cubicBezTo>
                      <a:pt x="420497" y="0"/>
                      <a:pt x="463169" y="4318"/>
                      <a:pt x="505714" y="12954"/>
                    </a:cubicBezTo>
                    <a:cubicBezTo>
                      <a:pt x="548259" y="21590"/>
                      <a:pt x="586232" y="36957"/>
                      <a:pt x="619633" y="58801"/>
                    </a:cubicBezTo>
                    <a:cubicBezTo>
                      <a:pt x="653034" y="80645"/>
                      <a:pt x="680085" y="109982"/>
                      <a:pt x="700659" y="146685"/>
                    </a:cubicBezTo>
                    <a:cubicBezTo>
                      <a:pt x="721233" y="183388"/>
                      <a:pt x="731647" y="229362"/>
                      <a:pt x="731647" y="284734"/>
                    </a:cubicBezTo>
                    <a:cubicBezTo>
                      <a:pt x="731647" y="338328"/>
                      <a:pt x="718439" y="385572"/>
                      <a:pt x="692150" y="426466"/>
                    </a:cubicBezTo>
                    <a:cubicBezTo>
                      <a:pt x="665861" y="467360"/>
                      <a:pt x="628015" y="498856"/>
                      <a:pt x="578612" y="521208"/>
                    </a:cubicBezTo>
                    <a:lnTo>
                      <a:pt x="800862" y="876300"/>
                    </a:lnTo>
                    <a:lnTo>
                      <a:pt x="462407" y="876300"/>
                    </a:lnTo>
                    <a:lnTo>
                      <a:pt x="294640" y="563245"/>
                    </a:lnTo>
                    <a:lnTo>
                      <a:pt x="286004" y="563245"/>
                    </a:lnTo>
                    <a:lnTo>
                      <a:pt x="286004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42" name="Freeform 42"/>
              <p:cNvSpPr/>
              <p:nvPr/>
            </p:nvSpPr>
            <p:spPr>
              <a:xfrm>
                <a:off x="948563" y="63500"/>
                <a:ext cx="297053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297053" h="876300">
                    <a:moveTo>
                      <a:pt x="0" y="0"/>
                    </a:moveTo>
                    <a:lnTo>
                      <a:pt x="297053" y="0"/>
                    </a:lnTo>
                    <a:lnTo>
                      <a:pt x="297053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43" name="Freeform 43"/>
              <p:cNvSpPr/>
              <p:nvPr/>
            </p:nvSpPr>
            <p:spPr>
              <a:xfrm>
                <a:off x="1338453" y="63500"/>
                <a:ext cx="725297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725297" h="876300">
                    <a:moveTo>
                      <a:pt x="509905" y="876300"/>
                    </a:moveTo>
                    <a:lnTo>
                      <a:pt x="215265" y="876300"/>
                    </a:lnTo>
                    <a:lnTo>
                      <a:pt x="215265" y="248793"/>
                    </a:lnTo>
                    <a:lnTo>
                      <a:pt x="0" y="248793"/>
                    </a:lnTo>
                    <a:lnTo>
                      <a:pt x="0" y="0"/>
                    </a:lnTo>
                    <a:lnTo>
                      <a:pt x="725297" y="0"/>
                    </a:lnTo>
                    <a:lnTo>
                      <a:pt x="725297" y="248793"/>
                    </a:lnTo>
                    <a:lnTo>
                      <a:pt x="509905" y="248793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44" name="Freeform 44"/>
              <p:cNvSpPr/>
              <p:nvPr/>
            </p:nvSpPr>
            <p:spPr>
              <a:xfrm>
                <a:off x="2043938" y="63500"/>
                <a:ext cx="972947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972947" h="876300">
                    <a:moveTo>
                      <a:pt x="625094" y="876300"/>
                    </a:moveTo>
                    <a:lnTo>
                      <a:pt x="330454" y="876300"/>
                    </a:lnTo>
                    <a:lnTo>
                      <a:pt x="330454" y="517398"/>
                    </a:lnTo>
                    <a:lnTo>
                      <a:pt x="0" y="0"/>
                    </a:lnTo>
                    <a:lnTo>
                      <a:pt x="355219" y="0"/>
                    </a:lnTo>
                    <a:lnTo>
                      <a:pt x="493903" y="257429"/>
                    </a:lnTo>
                    <a:lnTo>
                      <a:pt x="626364" y="0"/>
                    </a:lnTo>
                    <a:lnTo>
                      <a:pt x="972947" y="0"/>
                    </a:lnTo>
                    <a:lnTo>
                      <a:pt x="625094" y="517398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</p:grpSp>
        <p:grpSp>
          <p:nvGrpSpPr>
            <p:cNvPr id="45" name="Group 45"/>
            <p:cNvGrpSpPr>
              <a:grpSpLocks noChangeAspect="1"/>
            </p:cNvGrpSpPr>
            <p:nvPr/>
          </p:nvGrpSpPr>
          <p:grpSpPr>
            <a:xfrm>
              <a:off x="4142011" y="1406731"/>
              <a:ext cx="702825" cy="256582"/>
              <a:chOff x="0" y="0"/>
              <a:chExt cx="1900212" cy="693712"/>
            </a:xfrm>
          </p:grpSpPr>
          <p:sp>
            <p:nvSpPr>
              <p:cNvPr id="46" name="Freeform 46"/>
              <p:cNvSpPr/>
              <p:nvPr/>
            </p:nvSpPr>
            <p:spPr>
              <a:xfrm>
                <a:off x="63500" y="63500"/>
                <a:ext cx="362585" cy="553085"/>
              </a:xfrm>
              <a:custGeom>
                <a:avLst/>
                <a:gdLst/>
                <a:ahLst/>
                <a:cxnLst/>
                <a:rect l="l" t="t" r="r" b="b"/>
                <a:pathLst>
                  <a:path w="362585" h="553085">
                    <a:moveTo>
                      <a:pt x="3810" y="469265"/>
                    </a:moveTo>
                    <a:lnTo>
                      <a:pt x="211709" y="265049"/>
                    </a:lnTo>
                    <a:cubicBezTo>
                      <a:pt x="228473" y="248793"/>
                      <a:pt x="241808" y="232410"/>
                      <a:pt x="251714" y="215900"/>
                    </a:cubicBezTo>
                    <a:cubicBezTo>
                      <a:pt x="261620" y="199390"/>
                      <a:pt x="266573" y="180467"/>
                      <a:pt x="266573" y="159131"/>
                    </a:cubicBezTo>
                    <a:cubicBezTo>
                      <a:pt x="266573" y="133731"/>
                      <a:pt x="258318" y="113538"/>
                      <a:pt x="241808" y="98552"/>
                    </a:cubicBezTo>
                    <a:cubicBezTo>
                      <a:pt x="225298" y="83566"/>
                      <a:pt x="204851" y="76200"/>
                      <a:pt x="180467" y="76200"/>
                    </a:cubicBezTo>
                    <a:cubicBezTo>
                      <a:pt x="154559" y="76200"/>
                      <a:pt x="133731" y="84963"/>
                      <a:pt x="117983" y="102489"/>
                    </a:cubicBezTo>
                    <a:cubicBezTo>
                      <a:pt x="102235" y="120015"/>
                      <a:pt x="92583" y="141986"/>
                      <a:pt x="89027" y="168402"/>
                    </a:cubicBezTo>
                    <a:lnTo>
                      <a:pt x="0" y="154686"/>
                    </a:lnTo>
                    <a:cubicBezTo>
                      <a:pt x="2540" y="132334"/>
                      <a:pt x="8890" y="111760"/>
                      <a:pt x="19050" y="92964"/>
                    </a:cubicBezTo>
                    <a:cubicBezTo>
                      <a:pt x="29210" y="74168"/>
                      <a:pt x="42164" y="57912"/>
                      <a:pt x="57912" y="44196"/>
                    </a:cubicBezTo>
                    <a:cubicBezTo>
                      <a:pt x="73660" y="30480"/>
                      <a:pt x="92075" y="19685"/>
                      <a:pt x="113157" y="11811"/>
                    </a:cubicBezTo>
                    <a:cubicBezTo>
                      <a:pt x="134239" y="3937"/>
                      <a:pt x="157226" y="0"/>
                      <a:pt x="181991" y="0"/>
                    </a:cubicBezTo>
                    <a:cubicBezTo>
                      <a:pt x="205359" y="0"/>
                      <a:pt x="227838" y="3302"/>
                      <a:pt x="249428" y="9906"/>
                    </a:cubicBezTo>
                    <a:cubicBezTo>
                      <a:pt x="271018" y="16510"/>
                      <a:pt x="290195" y="26543"/>
                      <a:pt x="306959" y="40005"/>
                    </a:cubicBezTo>
                    <a:cubicBezTo>
                      <a:pt x="323723" y="53467"/>
                      <a:pt x="337058" y="69977"/>
                      <a:pt x="346964" y="89535"/>
                    </a:cubicBezTo>
                    <a:cubicBezTo>
                      <a:pt x="356870" y="109093"/>
                      <a:pt x="361823" y="131826"/>
                      <a:pt x="361823" y="157734"/>
                    </a:cubicBezTo>
                    <a:cubicBezTo>
                      <a:pt x="361823" y="175006"/>
                      <a:pt x="359537" y="191135"/>
                      <a:pt x="354965" y="206121"/>
                    </a:cubicBezTo>
                    <a:cubicBezTo>
                      <a:pt x="350393" y="221107"/>
                      <a:pt x="344170" y="235204"/>
                      <a:pt x="336296" y="248412"/>
                    </a:cubicBezTo>
                    <a:cubicBezTo>
                      <a:pt x="328422" y="261620"/>
                      <a:pt x="319278" y="274193"/>
                      <a:pt x="308864" y="286131"/>
                    </a:cubicBezTo>
                    <a:cubicBezTo>
                      <a:pt x="298450" y="298069"/>
                      <a:pt x="287147" y="309626"/>
                      <a:pt x="274955" y="320802"/>
                    </a:cubicBezTo>
                    <a:lnTo>
                      <a:pt x="119507" y="469265"/>
                    </a:lnTo>
                    <a:lnTo>
                      <a:pt x="362585" y="469265"/>
                    </a:lnTo>
                    <a:lnTo>
                      <a:pt x="362585" y="553085"/>
                    </a:lnTo>
                    <a:lnTo>
                      <a:pt x="3810" y="553085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47" name="Freeform 47"/>
              <p:cNvSpPr/>
              <p:nvPr/>
            </p:nvSpPr>
            <p:spPr>
              <a:xfrm>
                <a:off x="521208" y="63500"/>
                <a:ext cx="381000" cy="566928"/>
              </a:xfrm>
              <a:custGeom>
                <a:avLst/>
                <a:gdLst/>
                <a:ahLst/>
                <a:cxnLst/>
                <a:rect l="l" t="t" r="r" b="b"/>
                <a:pathLst>
                  <a:path w="381000" h="566928">
                    <a:moveTo>
                      <a:pt x="287274" y="283337"/>
                    </a:moveTo>
                    <a:cubicBezTo>
                      <a:pt x="287274" y="264541"/>
                      <a:pt x="286131" y="243205"/>
                      <a:pt x="283845" y="219329"/>
                    </a:cubicBezTo>
                    <a:cubicBezTo>
                      <a:pt x="281559" y="195453"/>
                      <a:pt x="276987" y="172847"/>
                      <a:pt x="270129" y="151511"/>
                    </a:cubicBezTo>
                    <a:cubicBezTo>
                      <a:pt x="263271" y="130175"/>
                      <a:pt x="253492" y="112395"/>
                      <a:pt x="240792" y="97917"/>
                    </a:cubicBezTo>
                    <a:cubicBezTo>
                      <a:pt x="228092" y="83439"/>
                      <a:pt x="211582" y="76200"/>
                      <a:pt x="191262" y="76200"/>
                    </a:cubicBezTo>
                    <a:cubicBezTo>
                      <a:pt x="170434" y="76200"/>
                      <a:pt x="153670" y="83439"/>
                      <a:pt x="140970" y="97917"/>
                    </a:cubicBezTo>
                    <a:cubicBezTo>
                      <a:pt x="128270" y="112395"/>
                      <a:pt x="118491" y="130302"/>
                      <a:pt x="111633" y="151638"/>
                    </a:cubicBezTo>
                    <a:cubicBezTo>
                      <a:pt x="104775" y="172974"/>
                      <a:pt x="100076" y="195580"/>
                      <a:pt x="97536" y="219456"/>
                    </a:cubicBezTo>
                    <a:cubicBezTo>
                      <a:pt x="94996" y="243332"/>
                      <a:pt x="93726" y="264668"/>
                      <a:pt x="93726" y="283464"/>
                    </a:cubicBezTo>
                    <a:cubicBezTo>
                      <a:pt x="93726" y="302260"/>
                      <a:pt x="94996" y="323596"/>
                      <a:pt x="97536" y="347472"/>
                    </a:cubicBezTo>
                    <a:cubicBezTo>
                      <a:pt x="100076" y="371348"/>
                      <a:pt x="104775" y="393700"/>
                      <a:pt x="111633" y="414528"/>
                    </a:cubicBezTo>
                    <a:cubicBezTo>
                      <a:pt x="118491" y="435356"/>
                      <a:pt x="128270" y="453009"/>
                      <a:pt x="140970" y="467487"/>
                    </a:cubicBezTo>
                    <a:cubicBezTo>
                      <a:pt x="153670" y="481965"/>
                      <a:pt x="170434" y="489204"/>
                      <a:pt x="191262" y="489204"/>
                    </a:cubicBezTo>
                    <a:cubicBezTo>
                      <a:pt x="211582" y="489204"/>
                      <a:pt x="228092" y="481965"/>
                      <a:pt x="240792" y="467487"/>
                    </a:cubicBezTo>
                    <a:cubicBezTo>
                      <a:pt x="253492" y="453009"/>
                      <a:pt x="263271" y="435356"/>
                      <a:pt x="270129" y="414528"/>
                    </a:cubicBezTo>
                    <a:cubicBezTo>
                      <a:pt x="276987" y="393700"/>
                      <a:pt x="281559" y="371348"/>
                      <a:pt x="283845" y="347472"/>
                    </a:cubicBezTo>
                    <a:cubicBezTo>
                      <a:pt x="286131" y="323596"/>
                      <a:pt x="287274" y="302260"/>
                      <a:pt x="287274" y="283464"/>
                    </a:cubicBezTo>
                    <a:moveTo>
                      <a:pt x="381000" y="283464"/>
                    </a:moveTo>
                    <a:cubicBezTo>
                      <a:pt x="381000" y="327152"/>
                      <a:pt x="376809" y="366522"/>
                      <a:pt x="368427" y="401574"/>
                    </a:cubicBezTo>
                    <a:cubicBezTo>
                      <a:pt x="360045" y="436626"/>
                      <a:pt x="347853" y="466344"/>
                      <a:pt x="331851" y="490728"/>
                    </a:cubicBezTo>
                    <a:cubicBezTo>
                      <a:pt x="315849" y="515112"/>
                      <a:pt x="296037" y="533908"/>
                      <a:pt x="272415" y="547116"/>
                    </a:cubicBezTo>
                    <a:cubicBezTo>
                      <a:pt x="248793" y="560324"/>
                      <a:pt x="221742" y="566928"/>
                      <a:pt x="191262" y="566928"/>
                    </a:cubicBezTo>
                    <a:cubicBezTo>
                      <a:pt x="160782" y="566928"/>
                      <a:pt x="133604" y="560324"/>
                      <a:pt x="109728" y="547116"/>
                    </a:cubicBezTo>
                    <a:cubicBezTo>
                      <a:pt x="85852" y="533908"/>
                      <a:pt x="65786" y="515112"/>
                      <a:pt x="49530" y="490728"/>
                    </a:cubicBezTo>
                    <a:cubicBezTo>
                      <a:pt x="33274" y="466344"/>
                      <a:pt x="20955" y="436626"/>
                      <a:pt x="12573" y="401574"/>
                    </a:cubicBezTo>
                    <a:cubicBezTo>
                      <a:pt x="4191" y="366522"/>
                      <a:pt x="0" y="327152"/>
                      <a:pt x="0" y="283464"/>
                    </a:cubicBezTo>
                    <a:cubicBezTo>
                      <a:pt x="0" y="239776"/>
                      <a:pt x="4191" y="200406"/>
                      <a:pt x="12573" y="165481"/>
                    </a:cubicBezTo>
                    <a:cubicBezTo>
                      <a:pt x="20955" y="130556"/>
                      <a:pt x="33274" y="100711"/>
                      <a:pt x="49530" y="76327"/>
                    </a:cubicBezTo>
                    <a:cubicBezTo>
                      <a:pt x="65786" y="51943"/>
                      <a:pt x="85852" y="33147"/>
                      <a:pt x="109728" y="19939"/>
                    </a:cubicBezTo>
                    <a:cubicBezTo>
                      <a:pt x="133604" y="6731"/>
                      <a:pt x="160782" y="0"/>
                      <a:pt x="191262" y="0"/>
                    </a:cubicBezTo>
                    <a:cubicBezTo>
                      <a:pt x="221742" y="0"/>
                      <a:pt x="248793" y="6604"/>
                      <a:pt x="272415" y="19812"/>
                    </a:cubicBezTo>
                    <a:cubicBezTo>
                      <a:pt x="296037" y="33020"/>
                      <a:pt x="315849" y="51816"/>
                      <a:pt x="331851" y="76200"/>
                    </a:cubicBezTo>
                    <a:cubicBezTo>
                      <a:pt x="347853" y="100584"/>
                      <a:pt x="360045" y="130302"/>
                      <a:pt x="368427" y="165354"/>
                    </a:cubicBezTo>
                    <a:cubicBezTo>
                      <a:pt x="376809" y="200406"/>
                      <a:pt x="381000" y="239776"/>
                      <a:pt x="381000" y="283337"/>
                    </a:cubicBezTo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48" name="Freeform 48"/>
              <p:cNvSpPr/>
              <p:nvPr/>
            </p:nvSpPr>
            <p:spPr>
              <a:xfrm>
                <a:off x="992632" y="63500"/>
                <a:ext cx="362712" cy="553085"/>
              </a:xfrm>
              <a:custGeom>
                <a:avLst/>
                <a:gdLst/>
                <a:ahLst/>
                <a:cxnLst/>
                <a:rect l="l" t="t" r="r" b="b"/>
                <a:pathLst>
                  <a:path w="362712" h="553085">
                    <a:moveTo>
                      <a:pt x="3937" y="469265"/>
                    </a:moveTo>
                    <a:lnTo>
                      <a:pt x="211836" y="265049"/>
                    </a:lnTo>
                    <a:cubicBezTo>
                      <a:pt x="228600" y="248793"/>
                      <a:pt x="241935" y="232410"/>
                      <a:pt x="251841" y="215900"/>
                    </a:cubicBezTo>
                    <a:cubicBezTo>
                      <a:pt x="261747" y="199390"/>
                      <a:pt x="266700" y="180467"/>
                      <a:pt x="266700" y="159131"/>
                    </a:cubicBezTo>
                    <a:cubicBezTo>
                      <a:pt x="266700" y="133731"/>
                      <a:pt x="258445" y="113538"/>
                      <a:pt x="241935" y="98552"/>
                    </a:cubicBezTo>
                    <a:cubicBezTo>
                      <a:pt x="225425" y="83566"/>
                      <a:pt x="204978" y="76200"/>
                      <a:pt x="180594" y="76200"/>
                    </a:cubicBezTo>
                    <a:cubicBezTo>
                      <a:pt x="154686" y="76200"/>
                      <a:pt x="133858" y="84963"/>
                      <a:pt x="118110" y="102489"/>
                    </a:cubicBezTo>
                    <a:cubicBezTo>
                      <a:pt x="102362" y="120015"/>
                      <a:pt x="92710" y="141986"/>
                      <a:pt x="89154" y="168402"/>
                    </a:cubicBezTo>
                    <a:lnTo>
                      <a:pt x="0" y="154686"/>
                    </a:lnTo>
                    <a:cubicBezTo>
                      <a:pt x="2540" y="132334"/>
                      <a:pt x="8890" y="111760"/>
                      <a:pt x="19050" y="92964"/>
                    </a:cubicBezTo>
                    <a:cubicBezTo>
                      <a:pt x="29210" y="74168"/>
                      <a:pt x="42164" y="57912"/>
                      <a:pt x="57912" y="44196"/>
                    </a:cubicBezTo>
                    <a:cubicBezTo>
                      <a:pt x="73660" y="30480"/>
                      <a:pt x="92075" y="19685"/>
                      <a:pt x="113157" y="11811"/>
                    </a:cubicBezTo>
                    <a:cubicBezTo>
                      <a:pt x="134239" y="3937"/>
                      <a:pt x="157226" y="0"/>
                      <a:pt x="182118" y="0"/>
                    </a:cubicBezTo>
                    <a:cubicBezTo>
                      <a:pt x="205486" y="0"/>
                      <a:pt x="227965" y="3302"/>
                      <a:pt x="249555" y="9906"/>
                    </a:cubicBezTo>
                    <a:cubicBezTo>
                      <a:pt x="271145" y="16510"/>
                      <a:pt x="290322" y="26543"/>
                      <a:pt x="307086" y="40005"/>
                    </a:cubicBezTo>
                    <a:cubicBezTo>
                      <a:pt x="323850" y="53467"/>
                      <a:pt x="337185" y="69977"/>
                      <a:pt x="347091" y="89535"/>
                    </a:cubicBezTo>
                    <a:cubicBezTo>
                      <a:pt x="356997" y="109093"/>
                      <a:pt x="361950" y="131826"/>
                      <a:pt x="361950" y="157734"/>
                    </a:cubicBezTo>
                    <a:cubicBezTo>
                      <a:pt x="361950" y="175006"/>
                      <a:pt x="359664" y="191135"/>
                      <a:pt x="355092" y="206121"/>
                    </a:cubicBezTo>
                    <a:cubicBezTo>
                      <a:pt x="350520" y="221107"/>
                      <a:pt x="344297" y="235204"/>
                      <a:pt x="336423" y="248412"/>
                    </a:cubicBezTo>
                    <a:cubicBezTo>
                      <a:pt x="328549" y="261620"/>
                      <a:pt x="319405" y="274193"/>
                      <a:pt x="308991" y="286131"/>
                    </a:cubicBezTo>
                    <a:cubicBezTo>
                      <a:pt x="298577" y="298069"/>
                      <a:pt x="287274" y="309626"/>
                      <a:pt x="275082" y="320802"/>
                    </a:cubicBezTo>
                    <a:lnTo>
                      <a:pt x="119761" y="469265"/>
                    </a:lnTo>
                    <a:lnTo>
                      <a:pt x="362712" y="469265"/>
                    </a:lnTo>
                    <a:lnTo>
                      <a:pt x="362712" y="553085"/>
                    </a:lnTo>
                    <a:lnTo>
                      <a:pt x="3937" y="553085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49" name="Freeform 49"/>
              <p:cNvSpPr/>
              <p:nvPr/>
            </p:nvSpPr>
            <p:spPr>
              <a:xfrm>
                <a:off x="1442847" y="77216"/>
                <a:ext cx="393954" cy="553085"/>
              </a:xfrm>
              <a:custGeom>
                <a:avLst/>
                <a:gdLst/>
                <a:ahLst/>
                <a:cxnLst/>
                <a:rect l="l" t="t" r="r" b="b"/>
                <a:pathLst>
                  <a:path w="393954" h="553085">
                    <a:moveTo>
                      <a:pt x="92964" y="370205"/>
                    </a:moveTo>
                    <a:cubicBezTo>
                      <a:pt x="92964" y="384429"/>
                      <a:pt x="95377" y="397891"/>
                      <a:pt x="100203" y="410591"/>
                    </a:cubicBezTo>
                    <a:cubicBezTo>
                      <a:pt x="105029" y="423291"/>
                      <a:pt x="112014" y="434467"/>
                      <a:pt x="121158" y="444119"/>
                    </a:cubicBezTo>
                    <a:cubicBezTo>
                      <a:pt x="130302" y="453771"/>
                      <a:pt x="141224" y="461391"/>
                      <a:pt x="153924" y="466979"/>
                    </a:cubicBezTo>
                    <a:cubicBezTo>
                      <a:pt x="166624" y="472567"/>
                      <a:pt x="180848" y="475361"/>
                      <a:pt x="196596" y="475361"/>
                    </a:cubicBezTo>
                    <a:cubicBezTo>
                      <a:pt x="227584" y="475361"/>
                      <a:pt x="252603" y="465582"/>
                      <a:pt x="271653" y="446024"/>
                    </a:cubicBezTo>
                    <a:cubicBezTo>
                      <a:pt x="290703" y="426466"/>
                      <a:pt x="300228" y="400685"/>
                      <a:pt x="300228" y="368681"/>
                    </a:cubicBezTo>
                    <a:cubicBezTo>
                      <a:pt x="300228" y="353441"/>
                      <a:pt x="297815" y="339344"/>
                      <a:pt x="292989" y="326390"/>
                    </a:cubicBezTo>
                    <a:cubicBezTo>
                      <a:pt x="288163" y="313436"/>
                      <a:pt x="281178" y="302387"/>
                      <a:pt x="272034" y="293243"/>
                    </a:cubicBezTo>
                    <a:cubicBezTo>
                      <a:pt x="262890" y="284099"/>
                      <a:pt x="252095" y="276860"/>
                      <a:pt x="239649" y="271526"/>
                    </a:cubicBezTo>
                    <a:cubicBezTo>
                      <a:pt x="227203" y="266192"/>
                      <a:pt x="213360" y="263525"/>
                      <a:pt x="198120" y="263525"/>
                    </a:cubicBezTo>
                    <a:cubicBezTo>
                      <a:pt x="182880" y="263525"/>
                      <a:pt x="168783" y="266065"/>
                      <a:pt x="155829" y="271145"/>
                    </a:cubicBezTo>
                    <a:cubicBezTo>
                      <a:pt x="142875" y="276225"/>
                      <a:pt x="131699" y="283464"/>
                      <a:pt x="122301" y="292862"/>
                    </a:cubicBezTo>
                    <a:cubicBezTo>
                      <a:pt x="112903" y="302260"/>
                      <a:pt x="105664" y="313563"/>
                      <a:pt x="100584" y="326771"/>
                    </a:cubicBezTo>
                    <a:cubicBezTo>
                      <a:pt x="95504" y="339979"/>
                      <a:pt x="92964" y="354457"/>
                      <a:pt x="92964" y="370205"/>
                    </a:cubicBezTo>
                    <a:moveTo>
                      <a:pt x="301752" y="0"/>
                    </a:moveTo>
                    <a:lnTo>
                      <a:pt x="163830" y="199517"/>
                    </a:lnTo>
                    <a:lnTo>
                      <a:pt x="164592" y="200279"/>
                    </a:lnTo>
                    <a:cubicBezTo>
                      <a:pt x="171704" y="197231"/>
                      <a:pt x="180721" y="194945"/>
                      <a:pt x="191643" y="193421"/>
                    </a:cubicBezTo>
                    <a:cubicBezTo>
                      <a:pt x="202565" y="191897"/>
                      <a:pt x="212598" y="191135"/>
                      <a:pt x="221742" y="191135"/>
                    </a:cubicBezTo>
                    <a:cubicBezTo>
                      <a:pt x="245618" y="191135"/>
                      <a:pt x="267970" y="195580"/>
                      <a:pt x="288798" y="204470"/>
                    </a:cubicBezTo>
                    <a:cubicBezTo>
                      <a:pt x="309626" y="213360"/>
                      <a:pt x="327914" y="225552"/>
                      <a:pt x="343662" y="241046"/>
                    </a:cubicBezTo>
                    <a:cubicBezTo>
                      <a:pt x="359410" y="256540"/>
                      <a:pt x="371729" y="274828"/>
                      <a:pt x="380619" y="295910"/>
                    </a:cubicBezTo>
                    <a:cubicBezTo>
                      <a:pt x="389509" y="316992"/>
                      <a:pt x="393954" y="339725"/>
                      <a:pt x="393954" y="364109"/>
                    </a:cubicBezTo>
                    <a:cubicBezTo>
                      <a:pt x="393954" y="392557"/>
                      <a:pt x="388874" y="418465"/>
                      <a:pt x="378714" y="441833"/>
                    </a:cubicBezTo>
                    <a:cubicBezTo>
                      <a:pt x="368554" y="465201"/>
                      <a:pt x="354711" y="485140"/>
                      <a:pt x="337185" y="501650"/>
                    </a:cubicBezTo>
                    <a:cubicBezTo>
                      <a:pt x="319659" y="518160"/>
                      <a:pt x="298831" y="530860"/>
                      <a:pt x="274701" y="539750"/>
                    </a:cubicBezTo>
                    <a:cubicBezTo>
                      <a:pt x="250571" y="548640"/>
                      <a:pt x="224790" y="553085"/>
                      <a:pt x="197358" y="553085"/>
                    </a:cubicBezTo>
                    <a:cubicBezTo>
                      <a:pt x="168910" y="553085"/>
                      <a:pt x="142748" y="548386"/>
                      <a:pt x="118872" y="538988"/>
                    </a:cubicBezTo>
                    <a:cubicBezTo>
                      <a:pt x="94996" y="529590"/>
                      <a:pt x="74168" y="516509"/>
                      <a:pt x="56388" y="499745"/>
                    </a:cubicBezTo>
                    <a:cubicBezTo>
                      <a:pt x="38608" y="482981"/>
                      <a:pt x="24765" y="463296"/>
                      <a:pt x="14859" y="440690"/>
                    </a:cubicBezTo>
                    <a:cubicBezTo>
                      <a:pt x="4953" y="418084"/>
                      <a:pt x="0" y="393827"/>
                      <a:pt x="0" y="367919"/>
                    </a:cubicBezTo>
                    <a:cubicBezTo>
                      <a:pt x="0" y="352679"/>
                      <a:pt x="1270" y="338328"/>
                      <a:pt x="3810" y="324866"/>
                    </a:cubicBezTo>
                    <a:cubicBezTo>
                      <a:pt x="6350" y="311404"/>
                      <a:pt x="10033" y="298450"/>
                      <a:pt x="14859" y="286004"/>
                    </a:cubicBezTo>
                    <a:cubicBezTo>
                      <a:pt x="19685" y="273558"/>
                      <a:pt x="25527" y="260985"/>
                      <a:pt x="32385" y="248285"/>
                    </a:cubicBezTo>
                    <a:cubicBezTo>
                      <a:pt x="39243" y="235585"/>
                      <a:pt x="46990" y="222377"/>
                      <a:pt x="55626" y="208661"/>
                    </a:cubicBezTo>
                    <a:lnTo>
                      <a:pt x="190500" y="0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</p:grpSp>
      </p:grpSp>
      <p:grpSp>
        <p:nvGrpSpPr>
          <p:cNvPr id="50" name="Group 50"/>
          <p:cNvGrpSpPr/>
          <p:nvPr/>
        </p:nvGrpSpPr>
        <p:grpSpPr>
          <a:xfrm>
            <a:off x="6178817" y="10157871"/>
            <a:ext cx="5937192" cy="129129"/>
            <a:chOff x="0" y="0"/>
            <a:chExt cx="784752" cy="17068"/>
          </a:xfrm>
        </p:grpSpPr>
        <p:sp>
          <p:nvSpPr>
            <p:cNvPr id="51" name="Freeform 51"/>
            <p:cNvSpPr/>
            <p:nvPr/>
          </p:nvSpPr>
          <p:spPr>
            <a:xfrm>
              <a:off x="0" y="0"/>
              <a:ext cx="784752" cy="17068"/>
            </a:xfrm>
            <a:custGeom>
              <a:avLst/>
              <a:gdLst/>
              <a:ahLst/>
              <a:cxnLst/>
              <a:rect l="l" t="t" r="r" b="b"/>
              <a:pathLst>
                <a:path w="784752" h="17068">
                  <a:moveTo>
                    <a:pt x="0" y="0"/>
                  </a:moveTo>
                  <a:lnTo>
                    <a:pt x="784752" y="0"/>
                  </a:lnTo>
                  <a:lnTo>
                    <a:pt x="784752" y="17068"/>
                  </a:lnTo>
                  <a:lnTo>
                    <a:pt x="0" y="17068"/>
                  </a:lnTo>
                  <a:close/>
                </a:path>
              </a:pathLst>
            </a:custGeom>
            <a:solidFill>
              <a:srgbClr val="E3393A"/>
            </a:solidFill>
          </p:spPr>
        </p:sp>
        <p:sp>
          <p:nvSpPr>
            <p:cNvPr id="52" name="TextBox 52"/>
            <p:cNvSpPr txBox="1"/>
            <p:nvPr/>
          </p:nvSpPr>
          <p:spPr>
            <a:xfrm>
              <a:off x="0" y="-38100"/>
              <a:ext cx="784752" cy="55168"/>
            </a:xfrm>
            <a:prstGeom prst="rect">
              <a:avLst/>
            </a:prstGeom>
          </p:spPr>
          <p:txBody>
            <a:bodyPr lIns="47037" tIns="47037" rIns="47037" bIns="47037" rtlCol="0" anchor="ctr"/>
            <a:lstStyle/>
            <a:p>
              <a:pPr algn="ctr">
                <a:lnSpc>
                  <a:spcPts val="1814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53" name="Group 53"/>
          <p:cNvGrpSpPr/>
          <p:nvPr/>
        </p:nvGrpSpPr>
        <p:grpSpPr>
          <a:xfrm>
            <a:off x="0" y="10157871"/>
            <a:ext cx="5937192" cy="129129"/>
            <a:chOff x="0" y="0"/>
            <a:chExt cx="784752" cy="17068"/>
          </a:xfrm>
        </p:grpSpPr>
        <p:sp>
          <p:nvSpPr>
            <p:cNvPr id="54" name="Freeform 54"/>
            <p:cNvSpPr/>
            <p:nvPr/>
          </p:nvSpPr>
          <p:spPr>
            <a:xfrm>
              <a:off x="0" y="0"/>
              <a:ext cx="784752" cy="17068"/>
            </a:xfrm>
            <a:custGeom>
              <a:avLst/>
              <a:gdLst/>
              <a:ahLst/>
              <a:cxnLst/>
              <a:rect l="l" t="t" r="r" b="b"/>
              <a:pathLst>
                <a:path w="784752" h="17068">
                  <a:moveTo>
                    <a:pt x="0" y="0"/>
                  </a:moveTo>
                  <a:lnTo>
                    <a:pt x="784752" y="0"/>
                  </a:lnTo>
                  <a:lnTo>
                    <a:pt x="784752" y="17068"/>
                  </a:lnTo>
                  <a:lnTo>
                    <a:pt x="0" y="17068"/>
                  </a:lnTo>
                  <a:close/>
                </a:path>
              </a:pathLst>
            </a:custGeom>
            <a:solidFill>
              <a:srgbClr val="232625"/>
            </a:solidFill>
          </p:spPr>
        </p:sp>
        <p:sp>
          <p:nvSpPr>
            <p:cNvPr id="55" name="TextBox 55"/>
            <p:cNvSpPr txBox="1"/>
            <p:nvPr/>
          </p:nvSpPr>
          <p:spPr>
            <a:xfrm>
              <a:off x="0" y="-38100"/>
              <a:ext cx="784752" cy="55168"/>
            </a:xfrm>
            <a:prstGeom prst="rect">
              <a:avLst/>
            </a:prstGeom>
          </p:spPr>
          <p:txBody>
            <a:bodyPr lIns="47037" tIns="47037" rIns="47037" bIns="47037" rtlCol="0" anchor="ctr"/>
            <a:lstStyle/>
            <a:p>
              <a:pPr algn="ctr">
                <a:lnSpc>
                  <a:spcPts val="1814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56" name="Group 56"/>
          <p:cNvGrpSpPr/>
          <p:nvPr/>
        </p:nvGrpSpPr>
        <p:grpSpPr>
          <a:xfrm>
            <a:off x="12350808" y="10157871"/>
            <a:ext cx="5937192" cy="129129"/>
            <a:chOff x="0" y="0"/>
            <a:chExt cx="784752" cy="17068"/>
          </a:xfrm>
        </p:grpSpPr>
        <p:sp>
          <p:nvSpPr>
            <p:cNvPr id="57" name="Freeform 57"/>
            <p:cNvSpPr/>
            <p:nvPr/>
          </p:nvSpPr>
          <p:spPr>
            <a:xfrm>
              <a:off x="0" y="0"/>
              <a:ext cx="784752" cy="17068"/>
            </a:xfrm>
            <a:custGeom>
              <a:avLst/>
              <a:gdLst/>
              <a:ahLst/>
              <a:cxnLst/>
              <a:rect l="l" t="t" r="r" b="b"/>
              <a:pathLst>
                <a:path w="784752" h="17068">
                  <a:moveTo>
                    <a:pt x="0" y="0"/>
                  </a:moveTo>
                  <a:lnTo>
                    <a:pt x="784752" y="0"/>
                  </a:lnTo>
                  <a:lnTo>
                    <a:pt x="784752" y="17068"/>
                  </a:lnTo>
                  <a:lnTo>
                    <a:pt x="0" y="17068"/>
                  </a:lnTo>
                  <a:close/>
                </a:path>
              </a:pathLst>
            </a:custGeom>
            <a:solidFill>
              <a:srgbClr val="46A96C"/>
            </a:solidFill>
          </p:spPr>
        </p:sp>
        <p:sp>
          <p:nvSpPr>
            <p:cNvPr id="58" name="TextBox 58"/>
            <p:cNvSpPr txBox="1"/>
            <p:nvPr/>
          </p:nvSpPr>
          <p:spPr>
            <a:xfrm>
              <a:off x="0" y="-38100"/>
              <a:ext cx="784752" cy="55168"/>
            </a:xfrm>
            <a:prstGeom prst="rect">
              <a:avLst/>
            </a:prstGeom>
          </p:spPr>
          <p:txBody>
            <a:bodyPr lIns="47037" tIns="47037" rIns="47037" bIns="47037" rtlCol="0" anchor="ctr"/>
            <a:lstStyle/>
            <a:p>
              <a:pPr algn="ctr">
                <a:lnSpc>
                  <a:spcPts val="1814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69" name="Freeform 69"/>
          <p:cNvSpPr/>
          <p:nvPr/>
        </p:nvSpPr>
        <p:spPr>
          <a:xfrm>
            <a:off x="6334467" y="8217966"/>
            <a:ext cx="2428533" cy="125934"/>
          </a:xfrm>
          <a:custGeom>
            <a:avLst/>
            <a:gdLst/>
            <a:ahLst/>
            <a:cxnLst/>
            <a:rect l="l" t="t" r="r" b="b"/>
            <a:pathLst>
              <a:path w="4738797" h="245735">
                <a:moveTo>
                  <a:pt x="0" y="0"/>
                </a:moveTo>
                <a:lnTo>
                  <a:pt x="4738797" y="0"/>
                </a:lnTo>
                <a:lnTo>
                  <a:pt x="4738797" y="245735"/>
                </a:lnTo>
                <a:lnTo>
                  <a:pt x="0" y="245735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-11721" t="-22000" r="-11721"/>
            </a:stretch>
          </a:blipFill>
        </p:spPr>
      </p:sp>
      <p:sp>
        <p:nvSpPr>
          <p:cNvPr id="70" name="Freeform 70"/>
          <p:cNvSpPr/>
          <p:nvPr/>
        </p:nvSpPr>
        <p:spPr>
          <a:xfrm>
            <a:off x="6416573" y="5957854"/>
            <a:ext cx="2216511" cy="2216511"/>
          </a:xfrm>
          <a:custGeom>
            <a:avLst/>
            <a:gdLst/>
            <a:ahLst/>
            <a:cxnLst/>
            <a:rect l="l" t="t" r="r" b="b"/>
            <a:pathLst>
              <a:path w="4325071" h="4325071">
                <a:moveTo>
                  <a:pt x="0" y="0"/>
                </a:moveTo>
                <a:lnTo>
                  <a:pt x="4325071" y="0"/>
                </a:lnTo>
                <a:lnTo>
                  <a:pt x="4325071" y="4325071"/>
                </a:lnTo>
                <a:lnTo>
                  <a:pt x="0" y="4325071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</p:sp>
      <p:sp>
        <p:nvSpPr>
          <p:cNvPr id="71" name="TextBox 71"/>
          <p:cNvSpPr txBox="1"/>
          <p:nvPr/>
        </p:nvSpPr>
        <p:spPr>
          <a:xfrm>
            <a:off x="8855445" y="7335998"/>
            <a:ext cx="4220773" cy="50494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435"/>
              </a:lnSpc>
            </a:pPr>
            <a:r>
              <a:rPr lang="en-US" sz="2800" b="1" i="1" dirty="0">
                <a:solidFill>
                  <a:srgbClr val="000000"/>
                </a:solidFill>
                <a:latin typeface="Arial Bold Italics"/>
                <a:ea typeface="Arial Bold Italics"/>
                <a:cs typeface="Arial Bold Italics"/>
                <a:sym typeface="Arial Bold Italics"/>
              </a:rPr>
              <a:t>#KeHSCon2026</a:t>
            </a:r>
          </a:p>
        </p:txBody>
      </p:sp>
      <p:sp>
        <p:nvSpPr>
          <p:cNvPr id="72" name="TextBox 72"/>
          <p:cNvSpPr txBox="1"/>
          <p:nvPr/>
        </p:nvSpPr>
        <p:spPr>
          <a:xfrm>
            <a:off x="8855445" y="6406555"/>
            <a:ext cx="9235837" cy="63203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5589"/>
              </a:lnSpc>
            </a:pPr>
            <a:r>
              <a:rPr lang="en-US" sz="2800" b="1" dirty="0">
                <a:solidFill>
                  <a:srgbClr val="FFFFFF"/>
                </a:solidFill>
                <a:latin typeface="Arial Bold"/>
                <a:ea typeface="Arial Bold"/>
                <a:cs typeface="Arial Bold"/>
                <a:sym typeface="Arial Bold"/>
              </a:rPr>
              <a:t>Scan to visit our website</a:t>
            </a:r>
          </a:p>
        </p:txBody>
      </p:sp>
      <p:grpSp>
        <p:nvGrpSpPr>
          <p:cNvPr id="73" name="Group 73"/>
          <p:cNvGrpSpPr/>
          <p:nvPr/>
        </p:nvGrpSpPr>
        <p:grpSpPr>
          <a:xfrm>
            <a:off x="6477000" y="9455062"/>
            <a:ext cx="3061712" cy="337651"/>
            <a:chOff x="0" y="-57151"/>
            <a:chExt cx="4082282" cy="450201"/>
          </a:xfrm>
        </p:grpSpPr>
        <p:sp>
          <p:nvSpPr>
            <p:cNvPr id="74" name="Freeform 74"/>
            <p:cNvSpPr/>
            <p:nvPr/>
          </p:nvSpPr>
          <p:spPr>
            <a:xfrm>
              <a:off x="0" y="42357"/>
              <a:ext cx="329612" cy="336339"/>
            </a:xfrm>
            <a:custGeom>
              <a:avLst/>
              <a:gdLst/>
              <a:ahLst/>
              <a:cxnLst/>
              <a:rect l="l" t="t" r="r" b="b"/>
              <a:pathLst>
                <a:path w="329612" h="336339">
                  <a:moveTo>
                    <a:pt x="0" y="0"/>
                  </a:moveTo>
                  <a:lnTo>
                    <a:pt x="329612" y="0"/>
                  </a:lnTo>
                  <a:lnTo>
                    <a:pt x="329612" y="336339"/>
                  </a:lnTo>
                  <a:lnTo>
                    <a:pt x="0" y="33633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>
                <a:extLst>
                  <a:ext uri="{96DAC541-7B7A-43D3-8B79-37D633B846F1}">
                    <asvg:svgBlip xmlns:asvg="http://schemas.microsoft.com/office/drawing/2016/SVG/main" xmlns="" r:embed="rId8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75" name="Freeform 75"/>
            <p:cNvSpPr/>
            <p:nvPr/>
          </p:nvSpPr>
          <p:spPr>
            <a:xfrm>
              <a:off x="451013" y="42357"/>
              <a:ext cx="336339" cy="336339"/>
            </a:xfrm>
            <a:custGeom>
              <a:avLst/>
              <a:gdLst/>
              <a:ahLst/>
              <a:cxnLst/>
              <a:rect l="l" t="t" r="r" b="b"/>
              <a:pathLst>
                <a:path w="336339" h="336339">
                  <a:moveTo>
                    <a:pt x="0" y="0"/>
                  </a:moveTo>
                  <a:lnTo>
                    <a:pt x="336338" y="0"/>
                  </a:lnTo>
                  <a:lnTo>
                    <a:pt x="336338" y="336339"/>
                  </a:lnTo>
                  <a:lnTo>
                    <a:pt x="0" y="33633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9">
                <a:extLst>
                  <a:ext uri="{96DAC541-7B7A-43D3-8B79-37D633B846F1}">
                    <asvg:svgBlip xmlns:asvg="http://schemas.microsoft.com/office/drawing/2016/SVG/main" xmlns="" r:embed="rId10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76" name="Freeform 76"/>
            <p:cNvSpPr/>
            <p:nvPr/>
          </p:nvSpPr>
          <p:spPr>
            <a:xfrm>
              <a:off x="966228" y="42357"/>
              <a:ext cx="336339" cy="336339"/>
            </a:xfrm>
            <a:custGeom>
              <a:avLst/>
              <a:gdLst/>
              <a:ahLst/>
              <a:cxnLst/>
              <a:rect l="l" t="t" r="r" b="b"/>
              <a:pathLst>
                <a:path w="336339" h="336339">
                  <a:moveTo>
                    <a:pt x="0" y="0"/>
                  </a:moveTo>
                  <a:lnTo>
                    <a:pt x="336339" y="0"/>
                  </a:lnTo>
                  <a:lnTo>
                    <a:pt x="336339" y="336339"/>
                  </a:lnTo>
                  <a:lnTo>
                    <a:pt x="0" y="33633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1">
                <a:extLst>
                  <a:ext uri="{96DAC541-7B7A-43D3-8B79-37D633B846F1}">
                    <asvg:svgBlip xmlns:asvg="http://schemas.microsoft.com/office/drawing/2016/SVG/main" xmlns="" r:embed="rId12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77" name="Freeform 77"/>
            <p:cNvSpPr/>
            <p:nvPr/>
          </p:nvSpPr>
          <p:spPr>
            <a:xfrm>
              <a:off x="1472729" y="42357"/>
              <a:ext cx="394427" cy="336339"/>
            </a:xfrm>
            <a:custGeom>
              <a:avLst/>
              <a:gdLst/>
              <a:ahLst/>
              <a:cxnLst/>
              <a:rect l="l" t="t" r="r" b="b"/>
              <a:pathLst>
                <a:path w="394427" h="336339">
                  <a:moveTo>
                    <a:pt x="0" y="0"/>
                  </a:moveTo>
                  <a:lnTo>
                    <a:pt x="394427" y="0"/>
                  </a:lnTo>
                  <a:lnTo>
                    <a:pt x="394427" y="336339"/>
                  </a:lnTo>
                  <a:lnTo>
                    <a:pt x="0" y="33633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3">
                <a:extLst>
                  <a:ext uri="{96DAC541-7B7A-43D3-8B79-37D633B846F1}">
                    <asvg:svgBlip xmlns:asvg="http://schemas.microsoft.com/office/drawing/2016/SVG/main" xmlns="" r:embed="rId14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80" name="TextBox 80"/>
            <p:cNvSpPr txBox="1"/>
            <p:nvPr/>
          </p:nvSpPr>
          <p:spPr>
            <a:xfrm>
              <a:off x="1990943" y="-57151"/>
              <a:ext cx="2091339" cy="450201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algn="ctr">
                <a:lnSpc>
                  <a:spcPts val="2758"/>
                </a:lnSpc>
              </a:pPr>
              <a:r>
                <a:rPr lang="en-US" sz="1970" dirty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@NPHIKenya</a:t>
              </a:r>
            </a:p>
          </p:txBody>
        </p:sp>
      </p:grpSp>
      <p:grpSp>
        <p:nvGrpSpPr>
          <p:cNvPr id="83" name="Group 82">
            <a:extLst>
              <a:ext uri="{FF2B5EF4-FFF2-40B4-BE49-F238E27FC236}">
                <a16:creationId xmlns:a16="http://schemas.microsoft.com/office/drawing/2014/main" id="{21E2631C-EFD1-2251-57AD-4B0A5E1B53AD}"/>
              </a:ext>
            </a:extLst>
          </p:cNvPr>
          <p:cNvGrpSpPr/>
          <p:nvPr/>
        </p:nvGrpSpPr>
        <p:grpSpPr>
          <a:xfrm>
            <a:off x="9729780" y="9455062"/>
            <a:ext cx="2160985" cy="337651"/>
            <a:chOff x="10620962" y="8981676"/>
            <a:chExt cx="2160985" cy="337651"/>
          </a:xfrm>
        </p:grpSpPr>
        <p:sp>
          <p:nvSpPr>
            <p:cNvPr id="81" name="Freeform 78"/>
            <p:cNvSpPr/>
            <p:nvPr/>
          </p:nvSpPr>
          <p:spPr>
            <a:xfrm>
              <a:off x="10620962" y="9046648"/>
              <a:ext cx="250570" cy="250570"/>
            </a:xfrm>
            <a:custGeom>
              <a:avLst/>
              <a:gdLst/>
              <a:ahLst/>
              <a:cxnLst/>
              <a:rect l="l" t="t" r="r" b="b"/>
              <a:pathLst>
                <a:path w="334093" h="334093">
                  <a:moveTo>
                    <a:pt x="0" y="0"/>
                  </a:moveTo>
                  <a:lnTo>
                    <a:pt x="334093" y="0"/>
                  </a:lnTo>
                  <a:lnTo>
                    <a:pt x="334093" y="334093"/>
                  </a:lnTo>
                  <a:lnTo>
                    <a:pt x="0" y="33409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5">
                <a:extLst>
                  <a:ext uri="{96DAC541-7B7A-43D3-8B79-37D633B846F1}">
                    <asvg:svgBlip xmlns:asvg="http://schemas.microsoft.com/office/drawing/2016/SVG/main" xmlns="" r:embed="rId16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82" name="TextBox 79"/>
            <p:cNvSpPr txBox="1"/>
            <p:nvPr/>
          </p:nvSpPr>
          <p:spPr>
            <a:xfrm>
              <a:off x="10946176" y="8981676"/>
              <a:ext cx="1835771" cy="337651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algn="ctr">
                <a:lnSpc>
                  <a:spcPts val="2758"/>
                </a:lnSpc>
              </a:pPr>
              <a:r>
                <a:rPr lang="en-US" sz="1970" dirty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www.nphi.go.ke</a:t>
              </a:r>
            </a:p>
          </p:txBody>
        </p:sp>
      </p:grpSp>
      <p:sp>
        <p:nvSpPr>
          <p:cNvPr id="84" name="TextBox 72">
            <a:extLst>
              <a:ext uri="{FF2B5EF4-FFF2-40B4-BE49-F238E27FC236}">
                <a16:creationId xmlns:a16="http://schemas.microsoft.com/office/drawing/2014/main" id="{FB6DC28F-B038-00B1-EE78-3D443126D345}"/>
              </a:ext>
            </a:extLst>
          </p:cNvPr>
          <p:cNvSpPr txBox="1"/>
          <p:nvPr/>
        </p:nvSpPr>
        <p:spPr>
          <a:xfrm>
            <a:off x="4237526" y="4914900"/>
            <a:ext cx="9235837" cy="98103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5589"/>
              </a:lnSpc>
            </a:pPr>
            <a:r>
              <a:rPr lang="en-US" sz="11500" b="1" dirty="0">
                <a:solidFill>
                  <a:srgbClr val="FFFFFF"/>
                </a:solidFill>
                <a:latin typeface="Brush Script MT" panose="03060802040406070304" pitchFamily="66" charset="0"/>
                <a:ea typeface="Arial Bold"/>
                <a:cs typeface="Arial Bold"/>
                <a:sym typeface="Arial Bold"/>
              </a:rPr>
              <a:t>Thank you!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5155</TotalTime>
  <Words>743</Words>
  <Application>Microsoft Office PowerPoint</Application>
  <PresentationFormat>Custom</PresentationFormat>
  <Paragraphs>119</Paragraphs>
  <Slides>11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9" baseType="lpstr">
      <vt:lpstr>Arial</vt:lpstr>
      <vt:lpstr>Brush Script MT</vt:lpstr>
      <vt:lpstr>Wingdings</vt:lpstr>
      <vt:lpstr>Calibri</vt:lpstr>
      <vt:lpstr>Times New Roman</vt:lpstr>
      <vt:lpstr>Arial Bold</vt:lpstr>
      <vt:lpstr>Arial Bold Italics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KNPHI Slides Template</dc:title>
  <dc:creator>DELL</dc:creator>
  <cp:lastModifiedBy>DELL</cp:lastModifiedBy>
  <cp:revision>27</cp:revision>
  <dcterms:created xsi:type="dcterms:W3CDTF">2006-08-16T00:00:00Z</dcterms:created>
  <dcterms:modified xsi:type="dcterms:W3CDTF">2026-04-27T18:08:11Z</dcterms:modified>
  <dc:identifier>DAHHYIZfiEY</dc:identifier>
</cp:coreProperties>
</file>